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7" r:id="rId2"/>
  </p:sldMasterIdLst>
  <p:sldIdLst>
    <p:sldId id="256" r:id="rId3"/>
    <p:sldId id="272" r:id="rId4"/>
    <p:sldId id="273" r:id="rId5"/>
    <p:sldId id="274" r:id="rId6"/>
    <p:sldId id="275" r:id="rId7"/>
    <p:sldId id="276" r:id="rId8"/>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8" d="100"/>
          <a:sy n="68" d="100"/>
        </p:scale>
        <p:origin x="84" y="1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tableStyles" Target="tableStyle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presProps" Target="presProps.xml"/></Relationships>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pt-BR"/>
              <a:t>Clique para editar o título Mestre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045955A0-03DC-494E-B7C0-13110422BB9C}" type="datetimeFigureOut">
              <a:rPr lang="pt-BR" smtClean="0"/>
              <a:t>09/01/2021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88EA4EAE-E878-4C50-8DA2-50E132A436DC}" type="slidenum">
              <a:rPr lang="pt-BR" smtClean="0"/>
              <a:t>‹nº›</a:t>
            </a:fld>
            <a:endParaRPr lang="pt-BR"/>
          </a:p>
        </p:txBody>
      </p:sp>
    </p:spTree>
    <p:extLst>
      <p:ext uri="{BB962C8B-B14F-4D97-AF65-F5344CB8AC3E}">
        <p14:creationId xmlns:p14="http://schemas.microsoft.com/office/powerpoint/2010/main" val="11079131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pt-BR"/>
              <a:t>Clique para editar o título Mestre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045955A0-03DC-494E-B7C0-13110422BB9C}" type="datetimeFigureOut">
              <a:rPr lang="pt-BR" smtClean="0"/>
              <a:t>09/01/2021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88EA4EAE-E878-4C50-8DA2-50E132A436DC}" type="slidenum">
              <a:rPr lang="pt-BR" smtClean="0"/>
              <a:t>‹nº›</a:t>
            </a:fld>
            <a:endParaRPr lang="pt-BR"/>
          </a:p>
        </p:txBody>
      </p:sp>
    </p:spTree>
    <p:extLst>
      <p:ext uri="{BB962C8B-B14F-4D97-AF65-F5344CB8AC3E}">
        <p14:creationId xmlns:p14="http://schemas.microsoft.com/office/powerpoint/2010/main" val="3977864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pt-BR"/>
              <a:t>Clique para editar o título Mestre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a:t>Clique para editar os estilos de texto Mestres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045955A0-03DC-494E-B7C0-13110422BB9C}" type="datetimeFigureOut">
              <a:rPr lang="pt-BR" smtClean="0"/>
              <a:t>09/01/2021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88EA4EAE-E878-4C50-8DA2-50E132A436DC}" type="slidenum">
              <a:rPr lang="pt-BR" smtClean="0"/>
              <a:t>‹nº›</a:t>
            </a:fld>
            <a:endParaRPr lang="pt-BR"/>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5069034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pt-BR"/>
              <a:t>Clique para editar o título Mestre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045955A0-03DC-494E-B7C0-13110422BB9C}" type="datetimeFigureOut">
              <a:rPr lang="pt-BR" smtClean="0"/>
              <a:t>09/01/2021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88EA4EAE-E878-4C50-8DA2-50E132A436DC}" type="slidenum">
              <a:rPr lang="pt-BR" smtClean="0"/>
              <a:t>‹nº›</a:t>
            </a:fld>
            <a:endParaRPr lang="pt-BR"/>
          </a:p>
        </p:txBody>
      </p:sp>
    </p:spTree>
    <p:extLst>
      <p:ext uri="{BB962C8B-B14F-4D97-AF65-F5344CB8AC3E}">
        <p14:creationId xmlns:p14="http://schemas.microsoft.com/office/powerpoint/2010/main" val="14752680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o 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pt-BR"/>
              <a:t>Clique para editar o título Mestre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a:t>Clique para editar os estilos de texto Mestres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045955A0-03DC-494E-B7C0-13110422BB9C}" type="datetimeFigureOut">
              <a:rPr lang="pt-BR" smtClean="0"/>
              <a:t>09/01/2021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88EA4EAE-E878-4C50-8DA2-50E132A436DC}" type="slidenum">
              <a:rPr lang="pt-BR" smtClean="0"/>
              <a:t>‹nº›</a:t>
            </a:fld>
            <a:endParaRPr lang="pt-B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897667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iro ou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pt-BR"/>
              <a:t>Clique para editar o título Mestre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a:t>Clique para editar os estilos de texto Mestres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045955A0-03DC-494E-B7C0-13110422BB9C}" type="datetimeFigureOut">
              <a:rPr lang="pt-BR" smtClean="0"/>
              <a:t>09/01/2021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88EA4EAE-E878-4C50-8DA2-50E132A436DC}" type="slidenum">
              <a:rPr lang="pt-BR" smtClean="0"/>
              <a:t>‹nº›</a:t>
            </a:fld>
            <a:endParaRPr lang="pt-BR"/>
          </a:p>
        </p:txBody>
      </p:sp>
    </p:spTree>
    <p:extLst>
      <p:ext uri="{BB962C8B-B14F-4D97-AF65-F5344CB8AC3E}">
        <p14:creationId xmlns:p14="http://schemas.microsoft.com/office/powerpoint/2010/main" val="30595840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045955A0-03DC-494E-B7C0-13110422BB9C}" type="datetimeFigureOut">
              <a:rPr lang="pt-BR" smtClean="0"/>
              <a:t>09/01/2021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88EA4EAE-E878-4C50-8DA2-50E132A436DC}" type="slidenum">
              <a:rPr lang="pt-BR" smtClean="0"/>
              <a:t>‹nº›</a:t>
            </a:fld>
            <a:endParaRPr lang="pt-BR"/>
          </a:p>
        </p:txBody>
      </p:sp>
    </p:spTree>
    <p:extLst>
      <p:ext uri="{BB962C8B-B14F-4D97-AF65-F5344CB8AC3E}">
        <p14:creationId xmlns:p14="http://schemas.microsoft.com/office/powerpoint/2010/main" val="1366778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pt-BR"/>
              <a:t>Clique para editar o título Mestre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045955A0-03DC-494E-B7C0-13110422BB9C}" type="datetimeFigureOut">
              <a:rPr lang="pt-BR" smtClean="0"/>
              <a:t>09/01/2021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88EA4EAE-E878-4C50-8DA2-50E132A436DC}" type="slidenum">
              <a:rPr lang="pt-BR" smtClean="0"/>
              <a:t>‹nº›</a:t>
            </a:fld>
            <a:endParaRPr lang="pt-BR"/>
          </a:p>
        </p:txBody>
      </p:sp>
    </p:spTree>
    <p:extLst>
      <p:ext uri="{BB962C8B-B14F-4D97-AF65-F5344CB8AC3E}">
        <p14:creationId xmlns:p14="http://schemas.microsoft.com/office/powerpoint/2010/main" val="34307917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pt-BR"/>
              <a:t>Clique para editar o título Mestre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02CA9651-9128-424E-80D7-8A4E92971CA1}" type="datetimeFigureOut">
              <a:rPr lang="pt-BR" smtClean="0"/>
              <a:t>09/01/2021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644ABB32-6268-489C-8574-D6E320FE67AB}" type="slidenum">
              <a:rPr lang="pt-BR" smtClean="0"/>
              <a:t>‹nº›</a:t>
            </a:fld>
            <a:endParaRPr lang="pt-BR"/>
          </a:p>
        </p:txBody>
      </p:sp>
    </p:spTree>
    <p:extLst>
      <p:ext uri="{BB962C8B-B14F-4D97-AF65-F5344CB8AC3E}">
        <p14:creationId xmlns:p14="http://schemas.microsoft.com/office/powerpoint/2010/main" val="75064244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02CA9651-9128-424E-80D7-8A4E92971CA1}" type="datetimeFigureOut">
              <a:rPr lang="pt-BR" smtClean="0"/>
              <a:t>09/01/2021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644ABB32-6268-489C-8574-D6E320FE67AB}" type="slidenum">
              <a:rPr lang="pt-BR" smtClean="0"/>
              <a:t>‹nº›</a:t>
            </a:fld>
            <a:endParaRPr lang="pt-BR"/>
          </a:p>
        </p:txBody>
      </p:sp>
    </p:spTree>
    <p:extLst>
      <p:ext uri="{BB962C8B-B14F-4D97-AF65-F5344CB8AC3E}">
        <p14:creationId xmlns:p14="http://schemas.microsoft.com/office/powerpoint/2010/main" val="5945677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pt-BR"/>
              <a:t>Clique para editar o título Mestre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02CA9651-9128-424E-80D7-8A4E92971CA1}" type="datetimeFigureOut">
              <a:rPr lang="pt-BR" smtClean="0"/>
              <a:t>09/01/2021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644ABB32-6268-489C-8574-D6E320FE67AB}" type="slidenum">
              <a:rPr lang="pt-BR" smtClean="0"/>
              <a:t>‹nº›</a:t>
            </a:fld>
            <a:endParaRPr lang="pt-BR"/>
          </a:p>
        </p:txBody>
      </p:sp>
    </p:spTree>
    <p:extLst>
      <p:ext uri="{BB962C8B-B14F-4D97-AF65-F5344CB8AC3E}">
        <p14:creationId xmlns:p14="http://schemas.microsoft.com/office/powerpoint/2010/main" val="38341043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045955A0-03DC-494E-B7C0-13110422BB9C}" type="datetimeFigureOut">
              <a:rPr lang="pt-BR" smtClean="0"/>
              <a:t>09/01/2021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88EA4EAE-E878-4C50-8DA2-50E132A436DC}" type="slidenum">
              <a:rPr lang="pt-BR" smtClean="0"/>
              <a:t>‹nº›</a:t>
            </a:fld>
            <a:endParaRPr lang="pt-BR"/>
          </a:p>
        </p:txBody>
      </p:sp>
    </p:spTree>
    <p:extLst>
      <p:ext uri="{BB962C8B-B14F-4D97-AF65-F5344CB8AC3E}">
        <p14:creationId xmlns:p14="http://schemas.microsoft.com/office/powerpoint/2010/main" val="41541441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02CA9651-9128-424E-80D7-8A4E92971CA1}" type="datetimeFigureOut">
              <a:rPr lang="pt-BR" smtClean="0"/>
              <a:t>09/01/2021</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644ABB32-6268-489C-8574-D6E320FE67AB}" type="slidenum">
              <a:rPr lang="pt-BR" smtClean="0"/>
              <a:t>‹nº›</a:t>
            </a:fld>
            <a:endParaRPr lang="pt-BR"/>
          </a:p>
        </p:txBody>
      </p:sp>
    </p:spTree>
    <p:extLst>
      <p:ext uri="{BB962C8B-B14F-4D97-AF65-F5344CB8AC3E}">
        <p14:creationId xmlns:p14="http://schemas.microsoft.com/office/powerpoint/2010/main" val="252891258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pt-BR"/>
              <a:t>Clique para editar o título Mestre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02CA9651-9128-424E-80D7-8A4E92971CA1}" type="datetimeFigureOut">
              <a:rPr lang="pt-BR" smtClean="0"/>
              <a:t>09/01/2021</a:t>
            </a:fld>
            <a:endParaRPr lang="pt-BR"/>
          </a:p>
        </p:txBody>
      </p:sp>
      <p:sp>
        <p:nvSpPr>
          <p:cNvPr id="8" name="Footer Placeholder 7"/>
          <p:cNvSpPr>
            <a:spLocks noGrp="1"/>
          </p:cNvSpPr>
          <p:nvPr>
            <p:ph type="ftr" sz="quarter" idx="11"/>
          </p:nvPr>
        </p:nvSpPr>
        <p:spPr/>
        <p:txBody>
          <a:bodyPr/>
          <a:lstStyle/>
          <a:p>
            <a:endParaRPr lang="pt-BR"/>
          </a:p>
        </p:txBody>
      </p:sp>
      <p:sp>
        <p:nvSpPr>
          <p:cNvPr id="9" name="Slide Number Placeholder 8"/>
          <p:cNvSpPr>
            <a:spLocks noGrp="1"/>
          </p:cNvSpPr>
          <p:nvPr>
            <p:ph type="sldNum" sz="quarter" idx="12"/>
          </p:nvPr>
        </p:nvSpPr>
        <p:spPr/>
        <p:txBody>
          <a:bodyPr/>
          <a:lstStyle/>
          <a:p>
            <a:fld id="{644ABB32-6268-489C-8574-D6E320FE67AB}" type="slidenum">
              <a:rPr lang="pt-BR" smtClean="0"/>
              <a:t>‹nº›</a:t>
            </a:fld>
            <a:endParaRPr lang="pt-BR"/>
          </a:p>
        </p:txBody>
      </p:sp>
    </p:spTree>
    <p:extLst>
      <p:ext uri="{BB962C8B-B14F-4D97-AF65-F5344CB8AC3E}">
        <p14:creationId xmlns:p14="http://schemas.microsoft.com/office/powerpoint/2010/main" val="68621929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02CA9651-9128-424E-80D7-8A4E92971CA1}" type="datetimeFigureOut">
              <a:rPr lang="pt-BR" smtClean="0"/>
              <a:t>09/01/2021</a:t>
            </a:fld>
            <a:endParaRPr lang="pt-BR"/>
          </a:p>
        </p:txBody>
      </p:sp>
      <p:sp>
        <p:nvSpPr>
          <p:cNvPr id="4" name="Footer Placeholder 3"/>
          <p:cNvSpPr>
            <a:spLocks noGrp="1"/>
          </p:cNvSpPr>
          <p:nvPr>
            <p:ph type="ftr" sz="quarter" idx="11"/>
          </p:nvPr>
        </p:nvSpPr>
        <p:spPr/>
        <p:txBody>
          <a:bodyPr/>
          <a:lstStyle/>
          <a:p>
            <a:endParaRPr lang="pt-BR"/>
          </a:p>
        </p:txBody>
      </p:sp>
      <p:sp>
        <p:nvSpPr>
          <p:cNvPr id="5" name="Slide Number Placeholder 4"/>
          <p:cNvSpPr>
            <a:spLocks noGrp="1"/>
          </p:cNvSpPr>
          <p:nvPr>
            <p:ph type="sldNum" sz="quarter" idx="12"/>
          </p:nvPr>
        </p:nvSpPr>
        <p:spPr/>
        <p:txBody>
          <a:bodyPr/>
          <a:lstStyle/>
          <a:p>
            <a:fld id="{644ABB32-6268-489C-8574-D6E320FE67AB}" type="slidenum">
              <a:rPr lang="pt-BR" smtClean="0"/>
              <a:t>‹nº›</a:t>
            </a:fld>
            <a:endParaRPr lang="pt-BR"/>
          </a:p>
        </p:txBody>
      </p:sp>
    </p:spTree>
    <p:extLst>
      <p:ext uri="{BB962C8B-B14F-4D97-AF65-F5344CB8AC3E}">
        <p14:creationId xmlns:p14="http://schemas.microsoft.com/office/powerpoint/2010/main" val="373572379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CA9651-9128-424E-80D7-8A4E92971CA1}" type="datetimeFigureOut">
              <a:rPr lang="pt-BR" smtClean="0"/>
              <a:t>09/01/2021</a:t>
            </a:fld>
            <a:endParaRPr lang="pt-BR"/>
          </a:p>
        </p:txBody>
      </p:sp>
      <p:sp>
        <p:nvSpPr>
          <p:cNvPr id="3" name="Footer Placeholder 2"/>
          <p:cNvSpPr>
            <a:spLocks noGrp="1"/>
          </p:cNvSpPr>
          <p:nvPr>
            <p:ph type="ftr" sz="quarter" idx="11"/>
          </p:nvPr>
        </p:nvSpPr>
        <p:spPr/>
        <p:txBody>
          <a:bodyPr/>
          <a:lstStyle/>
          <a:p>
            <a:endParaRPr lang="pt-BR"/>
          </a:p>
        </p:txBody>
      </p:sp>
      <p:sp>
        <p:nvSpPr>
          <p:cNvPr id="4" name="Slide Number Placeholder 3"/>
          <p:cNvSpPr>
            <a:spLocks noGrp="1"/>
          </p:cNvSpPr>
          <p:nvPr>
            <p:ph type="sldNum" sz="quarter" idx="12"/>
          </p:nvPr>
        </p:nvSpPr>
        <p:spPr/>
        <p:txBody>
          <a:bodyPr/>
          <a:lstStyle/>
          <a:p>
            <a:fld id="{644ABB32-6268-489C-8574-D6E320FE67AB}" type="slidenum">
              <a:rPr lang="pt-BR" smtClean="0"/>
              <a:t>‹nº›</a:t>
            </a:fld>
            <a:endParaRPr lang="pt-BR"/>
          </a:p>
        </p:txBody>
      </p:sp>
    </p:spTree>
    <p:extLst>
      <p:ext uri="{BB962C8B-B14F-4D97-AF65-F5344CB8AC3E}">
        <p14:creationId xmlns:p14="http://schemas.microsoft.com/office/powerpoint/2010/main" val="143821428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pt-BR"/>
              <a:t>Clique para editar o título Mestre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02CA9651-9128-424E-80D7-8A4E92971CA1}" type="datetimeFigureOut">
              <a:rPr lang="pt-BR" smtClean="0"/>
              <a:t>09/01/2021</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644ABB32-6268-489C-8574-D6E320FE67AB}" type="slidenum">
              <a:rPr lang="pt-BR" smtClean="0"/>
              <a:t>‹nº›</a:t>
            </a:fld>
            <a:endParaRPr lang="pt-BR"/>
          </a:p>
        </p:txBody>
      </p:sp>
    </p:spTree>
    <p:extLst>
      <p:ext uri="{BB962C8B-B14F-4D97-AF65-F5344CB8AC3E}">
        <p14:creationId xmlns:p14="http://schemas.microsoft.com/office/powerpoint/2010/main" val="377390660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a:t>Clique no ícone para adicionar uma imagem</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02CA9651-9128-424E-80D7-8A4E92971CA1}" type="datetimeFigureOut">
              <a:rPr lang="pt-BR" smtClean="0"/>
              <a:t>09/01/2021</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644ABB32-6268-489C-8574-D6E320FE67AB}" type="slidenum">
              <a:rPr lang="pt-BR" smtClean="0"/>
              <a:t>‹nº›</a:t>
            </a:fld>
            <a:endParaRPr lang="pt-BR"/>
          </a:p>
        </p:txBody>
      </p:sp>
    </p:spTree>
    <p:extLst>
      <p:ext uri="{BB962C8B-B14F-4D97-AF65-F5344CB8AC3E}">
        <p14:creationId xmlns:p14="http://schemas.microsoft.com/office/powerpoint/2010/main" val="302090309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pt-BR"/>
              <a:t>Clique para editar o título Mestre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02CA9651-9128-424E-80D7-8A4E92971CA1}" type="datetimeFigureOut">
              <a:rPr lang="pt-BR" smtClean="0"/>
              <a:t>09/01/2021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644ABB32-6268-489C-8574-D6E320FE67AB}" type="slidenum">
              <a:rPr lang="pt-BR" smtClean="0"/>
              <a:t>‹nº›</a:t>
            </a:fld>
            <a:endParaRPr lang="pt-BR"/>
          </a:p>
        </p:txBody>
      </p:sp>
    </p:spTree>
    <p:extLst>
      <p:ext uri="{BB962C8B-B14F-4D97-AF65-F5344CB8AC3E}">
        <p14:creationId xmlns:p14="http://schemas.microsoft.com/office/powerpoint/2010/main" val="81923161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pt-BR"/>
              <a:t>Clique para editar o título Mestre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a:t>Clique para editar os estilos de texto Mestres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02CA9651-9128-424E-80D7-8A4E92971CA1}" type="datetimeFigureOut">
              <a:rPr lang="pt-BR" smtClean="0"/>
              <a:t>09/01/2021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644ABB32-6268-489C-8574-D6E320FE67AB}" type="slidenum">
              <a:rPr lang="pt-BR" smtClean="0"/>
              <a:t>‹nº›</a:t>
            </a:fld>
            <a:endParaRPr lang="pt-BR"/>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76530230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pt-BR"/>
              <a:t>Clique para editar o título Mestre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02CA9651-9128-424E-80D7-8A4E92971CA1}" type="datetimeFigureOut">
              <a:rPr lang="pt-BR" smtClean="0"/>
              <a:t>09/01/2021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644ABB32-6268-489C-8574-D6E320FE67AB}" type="slidenum">
              <a:rPr lang="pt-BR" smtClean="0"/>
              <a:t>‹nº›</a:t>
            </a:fld>
            <a:endParaRPr lang="pt-BR"/>
          </a:p>
        </p:txBody>
      </p:sp>
    </p:spTree>
    <p:extLst>
      <p:ext uri="{BB962C8B-B14F-4D97-AF65-F5344CB8AC3E}">
        <p14:creationId xmlns:p14="http://schemas.microsoft.com/office/powerpoint/2010/main" val="205593337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itar o 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pt-BR"/>
              <a:t>Clique para editar o título Mestre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a:t>Clique para editar os estilos de texto Mestres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02CA9651-9128-424E-80D7-8A4E92971CA1}" type="datetimeFigureOut">
              <a:rPr lang="pt-BR" smtClean="0"/>
              <a:t>09/01/2021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644ABB32-6268-489C-8574-D6E320FE67AB}" type="slidenum">
              <a:rPr lang="pt-BR" smtClean="0"/>
              <a:t>‹nº›</a:t>
            </a:fld>
            <a:endParaRPr lang="pt-B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7796871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pt-BR"/>
              <a:t>Clique para editar o título Mestre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045955A0-03DC-494E-B7C0-13110422BB9C}" type="datetimeFigureOut">
              <a:rPr lang="pt-BR" smtClean="0"/>
              <a:t>09/01/2021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88EA4EAE-E878-4C50-8DA2-50E132A436DC}" type="slidenum">
              <a:rPr lang="pt-BR" smtClean="0"/>
              <a:t>‹nº›</a:t>
            </a:fld>
            <a:endParaRPr lang="pt-BR"/>
          </a:p>
        </p:txBody>
      </p:sp>
    </p:spTree>
    <p:extLst>
      <p:ext uri="{BB962C8B-B14F-4D97-AF65-F5344CB8AC3E}">
        <p14:creationId xmlns:p14="http://schemas.microsoft.com/office/powerpoint/2010/main" val="327146289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Verdadeiro ou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pt-BR"/>
              <a:t>Clique para editar o título Mestre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a:t>Clique para editar os estilos de texto Mestres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02CA9651-9128-424E-80D7-8A4E92971CA1}" type="datetimeFigureOut">
              <a:rPr lang="pt-BR" smtClean="0"/>
              <a:t>09/01/2021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644ABB32-6268-489C-8574-D6E320FE67AB}" type="slidenum">
              <a:rPr lang="pt-BR" smtClean="0"/>
              <a:t>‹nº›</a:t>
            </a:fld>
            <a:endParaRPr lang="pt-BR"/>
          </a:p>
        </p:txBody>
      </p:sp>
    </p:spTree>
    <p:extLst>
      <p:ext uri="{BB962C8B-B14F-4D97-AF65-F5344CB8AC3E}">
        <p14:creationId xmlns:p14="http://schemas.microsoft.com/office/powerpoint/2010/main" val="57099157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02CA9651-9128-424E-80D7-8A4E92971CA1}" type="datetimeFigureOut">
              <a:rPr lang="pt-BR" smtClean="0"/>
              <a:t>09/01/2021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644ABB32-6268-489C-8574-D6E320FE67AB}" type="slidenum">
              <a:rPr lang="pt-BR" smtClean="0"/>
              <a:t>‹nº›</a:t>
            </a:fld>
            <a:endParaRPr lang="pt-BR"/>
          </a:p>
        </p:txBody>
      </p:sp>
    </p:spTree>
    <p:extLst>
      <p:ext uri="{BB962C8B-B14F-4D97-AF65-F5344CB8AC3E}">
        <p14:creationId xmlns:p14="http://schemas.microsoft.com/office/powerpoint/2010/main" val="331148297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pt-BR"/>
              <a:t>Clique para editar o título Mestre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02CA9651-9128-424E-80D7-8A4E92971CA1}" type="datetimeFigureOut">
              <a:rPr lang="pt-BR" smtClean="0"/>
              <a:t>09/01/2021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644ABB32-6268-489C-8574-D6E320FE67AB}" type="slidenum">
              <a:rPr lang="pt-BR" smtClean="0"/>
              <a:t>‹nº›</a:t>
            </a:fld>
            <a:endParaRPr lang="pt-BR"/>
          </a:p>
        </p:txBody>
      </p:sp>
    </p:spTree>
    <p:extLst>
      <p:ext uri="{BB962C8B-B14F-4D97-AF65-F5344CB8AC3E}">
        <p14:creationId xmlns:p14="http://schemas.microsoft.com/office/powerpoint/2010/main" val="17009446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045955A0-03DC-494E-B7C0-13110422BB9C}" type="datetimeFigureOut">
              <a:rPr lang="pt-BR" smtClean="0"/>
              <a:t>09/01/2021</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88EA4EAE-E878-4C50-8DA2-50E132A436DC}" type="slidenum">
              <a:rPr lang="pt-BR" smtClean="0"/>
              <a:t>‹nº›</a:t>
            </a:fld>
            <a:endParaRPr lang="pt-BR"/>
          </a:p>
        </p:txBody>
      </p:sp>
    </p:spTree>
    <p:extLst>
      <p:ext uri="{BB962C8B-B14F-4D97-AF65-F5344CB8AC3E}">
        <p14:creationId xmlns:p14="http://schemas.microsoft.com/office/powerpoint/2010/main" val="22447696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pt-BR"/>
              <a:t>Clique para editar o título Mestre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045955A0-03DC-494E-B7C0-13110422BB9C}" type="datetimeFigureOut">
              <a:rPr lang="pt-BR" smtClean="0"/>
              <a:t>09/01/2021</a:t>
            </a:fld>
            <a:endParaRPr lang="pt-BR"/>
          </a:p>
        </p:txBody>
      </p:sp>
      <p:sp>
        <p:nvSpPr>
          <p:cNvPr id="8" name="Footer Placeholder 7"/>
          <p:cNvSpPr>
            <a:spLocks noGrp="1"/>
          </p:cNvSpPr>
          <p:nvPr>
            <p:ph type="ftr" sz="quarter" idx="11"/>
          </p:nvPr>
        </p:nvSpPr>
        <p:spPr/>
        <p:txBody>
          <a:bodyPr/>
          <a:lstStyle/>
          <a:p>
            <a:endParaRPr lang="pt-BR"/>
          </a:p>
        </p:txBody>
      </p:sp>
      <p:sp>
        <p:nvSpPr>
          <p:cNvPr id="9" name="Slide Number Placeholder 8"/>
          <p:cNvSpPr>
            <a:spLocks noGrp="1"/>
          </p:cNvSpPr>
          <p:nvPr>
            <p:ph type="sldNum" sz="quarter" idx="12"/>
          </p:nvPr>
        </p:nvSpPr>
        <p:spPr/>
        <p:txBody>
          <a:bodyPr/>
          <a:lstStyle/>
          <a:p>
            <a:fld id="{88EA4EAE-E878-4C50-8DA2-50E132A436DC}" type="slidenum">
              <a:rPr lang="pt-BR" smtClean="0"/>
              <a:t>‹nº›</a:t>
            </a:fld>
            <a:endParaRPr lang="pt-BR"/>
          </a:p>
        </p:txBody>
      </p:sp>
    </p:spTree>
    <p:extLst>
      <p:ext uri="{BB962C8B-B14F-4D97-AF65-F5344CB8AC3E}">
        <p14:creationId xmlns:p14="http://schemas.microsoft.com/office/powerpoint/2010/main" val="21374737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045955A0-03DC-494E-B7C0-13110422BB9C}" type="datetimeFigureOut">
              <a:rPr lang="pt-BR" smtClean="0"/>
              <a:t>09/01/2021</a:t>
            </a:fld>
            <a:endParaRPr lang="pt-BR"/>
          </a:p>
        </p:txBody>
      </p:sp>
      <p:sp>
        <p:nvSpPr>
          <p:cNvPr id="4" name="Footer Placeholder 3"/>
          <p:cNvSpPr>
            <a:spLocks noGrp="1"/>
          </p:cNvSpPr>
          <p:nvPr>
            <p:ph type="ftr" sz="quarter" idx="11"/>
          </p:nvPr>
        </p:nvSpPr>
        <p:spPr/>
        <p:txBody>
          <a:bodyPr/>
          <a:lstStyle/>
          <a:p>
            <a:endParaRPr lang="pt-BR"/>
          </a:p>
        </p:txBody>
      </p:sp>
      <p:sp>
        <p:nvSpPr>
          <p:cNvPr id="5" name="Slide Number Placeholder 4"/>
          <p:cNvSpPr>
            <a:spLocks noGrp="1"/>
          </p:cNvSpPr>
          <p:nvPr>
            <p:ph type="sldNum" sz="quarter" idx="12"/>
          </p:nvPr>
        </p:nvSpPr>
        <p:spPr/>
        <p:txBody>
          <a:bodyPr/>
          <a:lstStyle/>
          <a:p>
            <a:fld id="{88EA4EAE-E878-4C50-8DA2-50E132A436DC}" type="slidenum">
              <a:rPr lang="pt-BR" smtClean="0"/>
              <a:t>‹nº›</a:t>
            </a:fld>
            <a:endParaRPr lang="pt-BR"/>
          </a:p>
        </p:txBody>
      </p:sp>
    </p:spTree>
    <p:extLst>
      <p:ext uri="{BB962C8B-B14F-4D97-AF65-F5344CB8AC3E}">
        <p14:creationId xmlns:p14="http://schemas.microsoft.com/office/powerpoint/2010/main" val="39055365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45955A0-03DC-494E-B7C0-13110422BB9C}" type="datetimeFigureOut">
              <a:rPr lang="pt-BR" smtClean="0"/>
              <a:t>09/01/2021</a:t>
            </a:fld>
            <a:endParaRPr lang="pt-BR"/>
          </a:p>
        </p:txBody>
      </p:sp>
      <p:sp>
        <p:nvSpPr>
          <p:cNvPr id="3" name="Footer Placeholder 2"/>
          <p:cNvSpPr>
            <a:spLocks noGrp="1"/>
          </p:cNvSpPr>
          <p:nvPr>
            <p:ph type="ftr" sz="quarter" idx="11"/>
          </p:nvPr>
        </p:nvSpPr>
        <p:spPr/>
        <p:txBody>
          <a:bodyPr/>
          <a:lstStyle/>
          <a:p>
            <a:endParaRPr lang="pt-BR"/>
          </a:p>
        </p:txBody>
      </p:sp>
      <p:sp>
        <p:nvSpPr>
          <p:cNvPr id="4" name="Slide Number Placeholder 3"/>
          <p:cNvSpPr>
            <a:spLocks noGrp="1"/>
          </p:cNvSpPr>
          <p:nvPr>
            <p:ph type="sldNum" sz="quarter" idx="12"/>
          </p:nvPr>
        </p:nvSpPr>
        <p:spPr/>
        <p:txBody>
          <a:bodyPr/>
          <a:lstStyle/>
          <a:p>
            <a:fld id="{88EA4EAE-E878-4C50-8DA2-50E132A436DC}" type="slidenum">
              <a:rPr lang="pt-BR" smtClean="0"/>
              <a:t>‹nº›</a:t>
            </a:fld>
            <a:endParaRPr lang="pt-BR"/>
          </a:p>
        </p:txBody>
      </p:sp>
    </p:spTree>
    <p:extLst>
      <p:ext uri="{BB962C8B-B14F-4D97-AF65-F5344CB8AC3E}">
        <p14:creationId xmlns:p14="http://schemas.microsoft.com/office/powerpoint/2010/main" val="28077492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pt-BR"/>
              <a:t>Clique para editar o título Mestre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045955A0-03DC-494E-B7C0-13110422BB9C}" type="datetimeFigureOut">
              <a:rPr lang="pt-BR" smtClean="0"/>
              <a:t>09/01/2021</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88EA4EAE-E878-4C50-8DA2-50E132A436DC}" type="slidenum">
              <a:rPr lang="pt-BR" smtClean="0"/>
              <a:t>‹nº›</a:t>
            </a:fld>
            <a:endParaRPr lang="pt-BR"/>
          </a:p>
        </p:txBody>
      </p:sp>
    </p:spTree>
    <p:extLst>
      <p:ext uri="{BB962C8B-B14F-4D97-AF65-F5344CB8AC3E}">
        <p14:creationId xmlns:p14="http://schemas.microsoft.com/office/powerpoint/2010/main" val="16908164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a:t>Clique no ícone para adicionar uma imagem</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045955A0-03DC-494E-B7C0-13110422BB9C}" type="datetimeFigureOut">
              <a:rPr lang="pt-BR" smtClean="0"/>
              <a:t>09/01/2021</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88EA4EAE-E878-4C50-8DA2-50E132A436DC}" type="slidenum">
              <a:rPr lang="pt-BR" smtClean="0"/>
              <a:t>‹nº›</a:t>
            </a:fld>
            <a:endParaRPr lang="pt-BR"/>
          </a:p>
        </p:txBody>
      </p:sp>
    </p:spTree>
    <p:extLst>
      <p:ext uri="{BB962C8B-B14F-4D97-AF65-F5344CB8AC3E}">
        <p14:creationId xmlns:p14="http://schemas.microsoft.com/office/powerpoint/2010/main" val="29921373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theme" Target="../theme/theme2.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pt-BR"/>
              <a:t>Clique para editar o título Mestre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45955A0-03DC-494E-B7C0-13110422BB9C}" type="datetimeFigureOut">
              <a:rPr lang="pt-BR" smtClean="0"/>
              <a:t>09/01/2021</a:t>
            </a:fld>
            <a:endParaRPr lang="pt-BR"/>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pt-BR"/>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88EA4EAE-E878-4C50-8DA2-50E132A436DC}" type="slidenum">
              <a:rPr lang="pt-BR" smtClean="0"/>
              <a:t>‹nº›</a:t>
            </a:fld>
            <a:endParaRPr lang="pt-BR"/>
          </a:p>
        </p:txBody>
      </p:sp>
    </p:spTree>
    <p:extLst>
      <p:ext uri="{BB962C8B-B14F-4D97-AF65-F5344CB8AC3E}">
        <p14:creationId xmlns:p14="http://schemas.microsoft.com/office/powerpoint/2010/main" val="14968566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pt-BR"/>
              <a:t>Clique para editar o título Mestre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2CA9651-9128-424E-80D7-8A4E92971CA1}" type="datetimeFigureOut">
              <a:rPr lang="pt-BR" smtClean="0"/>
              <a:t>09/01/2021</a:t>
            </a:fld>
            <a:endParaRPr lang="pt-BR"/>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pt-BR"/>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44ABB32-6268-489C-8574-D6E320FE67AB}" type="slidenum">
              <a:rPr lang="pt-BR" smtClean="0"/>
              <a:t>‹nº›</a:t>
            </a:fld>
            <a:endParaRPr lang="pt-BR"/>
          </a:p>
        </p:txBody>
      </p:sp>
    </p:spTree>
    <p:extLst>
      <p:ext uri="{BB962C8B-B14F-4D97-AF65-F5344CB8AC3E}">
        <p14:creationId xmlns:p14="http://schemas.microsoft.com/office/powerpoint/2010/main" val="3142009734"/>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emf"/></Relationships>
</file>

<file path=ppt/slides/_rels/slide3.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3.m4a"/><Relationship Id="rId7" Type="http://schemas.openxmlformats.org/officeDocument/2006/relationships/image" Target="../media/image6.png"/><Relationship Id="rId2" Type="http://schemas.microsoft.com/office/2007/relationships/media" Target="../media/media3.m4a"/><Relationship Id="rId1" Type="http://schemas.openxmlformats.org/officeDocument/2006/relationships/tags" Target="../tags/tag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2.png"/><Relationship Id="rId2" Type="http://schemas.microsoft.com/office/2007/relationships/media" Target="../media/media4.m4a"/><Relationship Id="rId1" Type="http://schemas.openxmlformats.org/officeDocument/2006/relationships/tags" Target="../tags/tag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4.xml"/><Relationship Id="rId5" Type="http://schemas.openxmlformats.org/officeDocument/2006/relationships/image" Target="../media/image2.png"/><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E7FE294-E8CB-4D3C-A988-745006E92811}"/>
              </a:ext>
            </a:extLst>
          </p:cNvPr>
          <p:cNvSpPr>
            <a:spLocks noGrp="1"/>
          </p:cNvSpPr>
          <p:nvPr>
            <p:ph type="ctrTitle"/>
          </p:nvPr>
        </p:nvSpPr>
        <p:spPr/>
        <p:txBody>
          <a:bodyPr/>
          <a:lstStyle/>
          <a:p>
            <a:r>
              <a:rPr lang="pt-BR" dirty="0"/>
              <a:t>RESOLUÇÃO SIMULADO</a:t>
            </a:r>
            <a:br>
              <a:rPr lang="pt-BR" dirty="0"/>
            </a:br>
            <a:r>
              <a:rPr lang="pt-BR" dirty="0"/>
              <a:t>PARTE 3</a:t>
            </a:r>
          </a:p>
        </p:txBody>
      </p:sp>
      <p:sp>
        <p:nvSpPr>
          <p:cNvPr id="3" name="Subtítulo 2">
            <a:extLst>
              <a:ext uri="{FF2B5EF4-FFF2-40B4-BE49-F238E27FC236}">
                <a16:creationId xmlns:a16="http://schemas.microsoft.com/office/drawing/2014/main" id="{13CF4503-DD06-4702-A582-16305945CD75}"/>
              </a:ext>
            </a:extLst>
          </p:cNvPr>
          <p:cNvSpPr>
            <a:spLocks noGrp="1"/>
          </p:cNvSpPr>
          <p:nvPr>
            <p:ph type="subTitle" idx="1"/>
          </p:nvPr>
        </p:nvSpPr>
        <p:spPr/>
        <p:txBody>
          <a:bodyPr/>
          <a:lstStyle/>
          <a:p>
            <a:r>
              <a:rPr lang="pt-BR" dirty="0"/>
              <a:t>MATEMÁTICA DISCRETA – ADS1</a:t>
            </a:r>
          </a:p>
        </p:txBody>
      </p:sp>
    </p:spTree>
    <p:extLst>
      <p:ext uri="{BB962C8B-B14F-4D97-AF65-F5344CB8AC3E}">
        <p14:creationId xmlns:p14="http://schemas.microsoft.com/office/powerpoint/2010/main" val="30794355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C83B09-DA0E-4001-8227-EEF1A9F29F57}"/>
              </a:ext>
            </a:extLst>
          </p:cNvPr>
          <p:cNvSpPr>
            <a:spLocks noGrp="1"/>
          </p:cNvSpPr>
          <p:nvPr>
            <p:ph type="title"/>
          </p:nvPr>
        </p:nvSpPr>
        <p:spPr>
          <a:xfrm>
            <a:off x="677334" y="609600"/>
            <a:ext cx="8596668" cy="928255"/>
          </a:xfrm>
        </p:spPr>
        <p:txBody>
          <a:bodyPr/>
          <a:lstStyle/>
          <a:p>
            <a:r>
              <a:rPr lang="pt-BR" dirty="0"/>
              <a:t>FORMALIZAÇÃO</a:t>
            </a:r>
          </a:p>
        </p:txBody>
      </p:sp>
      <p:sp>
        <p:nvSpPr>
          <p:cNvPr id="3" name="Espaço Reservado para Conteúdo 2">
            <a:extLst>
              <a:ext uri="{FF2B5EF4-FFF2-40B4-BE49-F238E27FC236}">
                <a16:creationId xmlns:a16="http://schemas.microsoft.com/office/drawing/2014/main" id="{471E6866-6DF6-4A57-A678-308AB1D8D89E}"/>
              </a:ext>
            </a:extLst>
          </p:cNvPr>
          <p:cNvSpPr>
            <a:spLocks noGrp="1"/>
          </p:cNvSpPr>
          <p:nvPr>
            <p:ph idx="1"/>
          </p:nvPr>
        </p:nvSpPr>
        <p:spPr>
          <a:xfrm>
            <a:off x="677334" y="1537855"/>
            <a:ext cx="8596668" cy="4959927"/>
          </a:xfrm>
        </p:spPr>
        <p:txBody>
          <a:bodyPr/>
          <a:lstStyle/>
          <a:p>
            <a:pPr algn="just"/>
            <a:r>
              <a:rPr lang="pt-BR" sz="1800" dirty="0"/>
              <a:t>No cálculo proposicional, as letras que representam sentenças (proposições), as quais compõem o argumento, são chamadas de letras sentenciais, sendo estas sempre maiúsculas e únicas ou indexadas, e as expressões “não é o caso que”, “e”, “ou”, “ se...então”, “se e somente se”, que ligam as sentenças são chamadas de operadores lógicos, sendo estes representados pela simbologia apresentada na Tabela a seguir.</a:t>
            </a:r>
          </a:p>
          <a:p>
            <a:endParaRPr lang="pt-BR" dirty="0"/>
          </a:p>
        </p:txBody>
      </p:sp>
      <p:pic>
        <p:nvPicPr>
          <p:cNvPr id="4" name="Imagem 3">
            <a:extLst>
              <a:ext uri="{FF2B5EF4-FFF2-40B4-BE49-F238E27FC236}">
                <a16:creationId xmlns:a16="http://schemas.microsoft.com/office/drawing/2014/main" id="{696F570B-ABA7-4C81-B590-2924CD289C73}"/>
              </a:ext>
            </a:extLst>
          </p:cNvPr>
          <p:cNvPicPr>
            <a:picLocks noChangeAspect="1"/>
          </p:cNvPicPr>
          <p:nvPr/>
        </p:nvPicPr>
        <p:blipFill>
          <a:blip r:embed="rId4"/>
          <a:stretch>
            <a:fillRect/>
          </a:stretch>
        </p:blipFill>
        <p:spPr>
          <a:xfrm>
            <a:off x="1102942" y="3660913"/>
            <a:ext cx="8312426" cy="3197087"/>
          </a:xfrm>
          <a:prstGeom prst="rect">
            <a:avLst/>
          </a:prstGeom>
        </p:spPr>
      </p:pic>
      <p:pic>
        <p:nvPicPr>
          <p:cNvPr id="7" name="Áudio 6">
            <a:hlinkClick r:id="" action="ppaction://media"/>
            <a:extLst>
              <a:ext uri="{FF2B5EF4-FFF2-40B4-BE49-F238E27FC236}">
                <a16:creationId xmlns:a16="http://schemas.microsoft.com/office/drawing/2014/main" id="{630E461B-F561-4992-8210-24709498B9E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603029632"/>
      </p:ext>
    </p:extLst>
  </p:cSld>
  <p:clrMapOvr>
    <a:masterClrMapping/>
  </p:clrMapOvr>
  <mc:AlternateContent xmlns:mc="http://schemas.openxmlformats.org/markup-compatibility/2006" xmlns:p14="http://schemas.microsoft.com/office/powerpoint/2010/main">
    <mc:Choice Requires="p14">
      <p:transition spd="slow" p14:dur="2000" advTm="136141"/>
    </mc:Choice>
    <mc:Fallback xmlns="">
      <p:transition spd="slow" advTm="1361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Espaço Reservado para Conteúdo 2">
                <a:extLst>
                  <a:ext uri="{FF2B5EF4-FFF2-40B4-BE49-F238E27FC236}">
                    <a16:creationId xmlns:a16="http://schemas.microsoft.com/office/drawing/2014/main" id="{F13D5D70-13FF-45BB-B781-B9292E78CC50}"/>
                  </a:ext>
                </a:extLst>
              </p:cNvPr>
              <p:cNvSpPr>
                <a:spLocks noGrp="1"/>
              </p:cNvSpPr>
              <p:nvPr>
                <p:ph idx="1"/>
              </p:nvPr>
            </p:nvSpPr>
            <p:spPr>
              <a:xfrm>
                <a:off x="677334" y="443345"/>
                <a:ext cx="8596668" cy="5860473"/>
              </a:xfrm>
            </p:spPr>
            <p:txBody>
              <a:bodyPr>
                <a:normAutofit fontScale="92500" lnSpcReduction="10000"/>
              </a:bodyPr>
              <a:lstStyle/>
              <a:p>
                <a:pPr marL="342900" lvl="0" indent="-342900" algn="just">
                  <a:lnSpc>
                    <a:spcPct val="107000"/>
                  </a:lnSpc>
                  <a:buSzPts val="1100"/>
                  <a:buFont typeface="Times New Roman" panose="02020603050405020304" pitchFamily="18" charset="0"/>
                  <a:buAutoNum type="romanUcPeriod"/>
                </a:pPr>
                <a:r>
                  <a:rPr lang="pt-BR" sz="1800" dirty="0">
                    <a:effectLst/>
                    <a:latin typeface="Arial" panose="020B0604020202020204" pitchFamily="34" charset="0"/>
                    <a:ea typeface="Calibri" panose="020F0502020204030204" pitchFamily="34" charset="0"/>
                    <a:cs typeface="Times New Roman" panose="02020603050405020304" pitchFamily="18" charset="0"/>
                  </a:rPr>
                  <a:t>Formalizar as seguintes sentenças num formato horizontal, usando as letras sentenciais indicadas. Utilize os indicadores de premissa e conclusão para distinguir as premissas das conclusões. </a:t>
                </a:r>
                <a:endParaRPr lang="pt-BR"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lphaLcParenR"/>
                </a:pPr>
                <a:r>
                  <a:rPr lang="pt-BR" sz="1800" dirty="0">
                    <a:effectLst/>
                    <a:latin typeface="Arial" panose="020B0604020202020204" pitchFamily="34" charset="0"/>
                    <a:ea typeface="Calibri" panose="020F0502020204030204" pitchFamily="34" charset="0"/>
                    <a:cs typeface="Times New Roman" panose="02020603050405020304" pitchFamily="18" charset="0"/>
                  </a:rPr>
                  <a:t>Se não houve um temporal naquela cidade hoje de madrugada, ele já teria chegado aqui. Mas ele não chegou aqui ainda. Portanto, houve um temporal naquela cidade nesta madrugada.(T, C)</a:t>
                </a:r>
              </a:p>
              <a:p>
                <a:pPr marL="342900" lvl="0" indent="-342900" algn="just">
                  <a:lnSpc>
                    <a:spcPct val="107000"/>
                  </a:lnSpc>
                  <a:buFont typeface="+mj-lt"/>
                  <a:buAutoNum type="alphaLcParenR"/>
                </a:pPr>
                <a:r>
                  <a:rPr lang="pt-BR" sz="1800" dirty="0">
                    <a:effectLst/>
                    <a:latin typeface="Arial" panose="020B0604020202020204" pitchFamily="34" charset="0"/>
                    <a:ea typeface="Calibri" panose="020F0502020204030204" pitchFamily="34" charset="0"/>
                    <a:cs typeface="Times New Roman" panose="02020603050405020304" pitchFamily="18" charset="0"/>
                  </a:rPr>
                  <a:t>~T </a:t>
                </a:r>
                <a:r>
                  <a:rPr lang="pt-BR" sz="1800" dirty="0">
                    <a:effectLst/>
                    <a:latin typeface="Arial" panose="020B0604020202020204" pitchFamily="34" charset="0"/>
                    <a:ea typeface="Calibri" panose="020F0502020204030204" pitchFamily="34" charset="0"/>
                    <a:cs typeface="Times New Roman" panose="02020603050405020304" pitchFamily="18" charset="0"/>
                    <a:sym typeface="Wingdings" panose="05000000000000000000" pitchFamily="2" charset="2"/>
                  </a:rPr>
                  <a:t> C, ~C </a:t>
                </a:r>
                <a:r>
                  <a:rPr lang="pt-BR" b="1" dirty="0"/>
                  <a:t>├ T</a:t>
                </a:r>
                <a:endParaRPr lang="pt-BR" sz="1800" dirty="0">
                  <a:effectLst/>
                  <a:latin typeface="Arial" panose="020B060402020202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lphaLcParenR"/>
                </a:pPr>
                <a:r>
                  <a:rPr lang="pt-BR" sz="1800" dirty="0">
                    <a:effectLst/>
                    <a:latin typeface="Arial" panose="020B0604020202020204" pitchFamily="34" charset="0"/>
                    <a:ea typeface="Calibri" panose="020F0502020204030204" pitchFamily="34" charset="0"/>
                    <a:cs typeface="Times New Roman" panose="02020603050405020304" pitchFamily="18" charset="0"/>
                  </a:rPr>
                  <a:t>Cláudia será aprovada se, e somente se, estudar muito. (A, E)</a:t>
                </a:r>
              </a:p>
              <a:p>
                <a:pPr marL="342900" lvl="0" indent="-342900" algn="just">
                  <a:lnSpc>
                    <a:spcPct val="107000"/>
                  </a:lnSpc>
                  <a:buFont typeface="+mj-lt"/>
                  <a:buAutoNum type="alphaLcParenR"/>
                </a:pPr>
                <a:r>
                  <a:rPr lang="pt-BR" dirty="0">
                    <a:latin typeface="Arial" panose="020B0604020202020204" pitchFamily="34" charset="0"/>
                    <a:ea typeface="Calibri" panose="020F0502020204030204" pitchFamily="34" charset="0"/>
                    <a:cs typeface="Times New Roman" panose="02020603050405020304" pitchFamily="18" charset="0"/>
                  </a:rPr>
                  <a:t>A </a:t>
                </a:r>
                <a:r>
                  <a:rPr lang="pt-BR" dirty="0">
                    <a:latin typeface="Arial" panose="020B0604020202020204" pitchFamily="34" charset="0"/>
                    <a:ea typeface="Calibri" panose="020F0502020204030204" pitchFamily="34" charset="0"/>
                    <a:cs typeface="Times New Roman" panose="02020603050405020304" pitchFamily="18" charset="0"/>
                    <a:sym typeface="Wingdings" panose="05000000000000000000" pitchFamily="2" charset="2"/>
                  </a:rPr>
                  <a:t> </a:t>
                </a:r>
                <a14:m>
                  <m:oMath xmlns:m="http://schemas.openxmlformats.org/officeDocument/2006/math">
                    <m:r>
                      <a:rPr lang="pt-BR" i="1" smtClean="0">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oMath>
                </a14:m>
                <a:r>
                  <a:rPr lang="pt-BR" sz="1800" dirty="0">
                    <a:effectLst/>
                    <a:latin typeface="Arial" panose="020B0604020202020204" pitchFamily="34" charset="0"/>
                    <a:ea typeface="Calibri" panose="020F0502020204030204" pitchFamily="34" charset="0"/>
                    <a:cs typeface="Times New Roman" panose="02020603050405020304" pitchFamily="18" charset="0"/>
                  </a:rPr>
                  <a:t> E</a:t>
                </a:r>
              </a:p>
              <a:p>
                <a:pPr marL="342900" lvl="0" indent="-342900" algn="just">
                  <a:lnSpc>
                    <a:spcPct val="107000"/>
                  </a:lnSpc>
                  <a:buFont typeface="+mj-lt"/>
                  <a:buAutoNum type="alphaLcParenR"/>
                </a:pPr>
                <a:r>
                  <a:rPr lang="pt-BR" sz="1800" dirty="0">
                    <a:effectLst/>
                    <a:latin typeface="Arial" panose="020B0604020202020204" pitchFamily="34" charset="0"/>
                    <a:ea typeface="Calibri" panose="020F0502020204030204" pitchFamily="34" charset="0"/>
                    <a:cs typeface="Times New Roman" panose="02020603050405020304" pitchFamily="18" charset="0"/>
                  </a:rPr>
                  <a:t>Se a vítima tinha dinheiro nos bolsos, então roubo não foi o motivo do crime. Mas o motivo do crime foi ou o roubo, ou a vingança. Portanto, o motivo do crime foi a vingança. (D, R, V)</a:t>
                </a:r>
              </a:p>
              <a:p>
                <a:pPr marL="342900" lvl="0" indent="-342900" algn="just">
                  <a:lnSpc>
                    <a:spcPct val="107000"/>
                  </a:lnSpc>
                  <a:buFont typeface="+mj-lt"/>
                  <a:buAutoNum type="alphaLcParenR"/>
                </a:pPr>
                <a:r>
                  <a:rPr lang="pt-BR" dirty="0">
                    <a:latin typeface="Calibri" panose="020F0502020204030204" pitchFamily="34" charset="0"/>
                    <a:ea typeface="Calibri" panose="020F0502020204030204" pitchFamily="34" charset="0"/>
                    <a:cs typeface="Times New Roman" panose="02020603050405020304" pitchFamily="18" charset="0"/>
                  </a:rPr>
                  <a:t>D </a:t>
                </a:r>
                <a:r>
                  <a:rPr lang="pt-BR" dirty="0">
                    <a:latin typeface="Calibri" panose="020F0502020204030204" pitchFamily="34" charset="0"/>
                    <a:ea typeface="Calibri" panose="020F0502020204030204" pitchFamily="34" charset="0"/>
                    <a:cs typeface="Times New Roman" panose="02020603050405020304" pitchFamily="18" charset="0"/>
                    <a:sym typeface="Wingdings" panose="05000000000000000000" pitchFamily="2" charset="2"/>
                  </a:rPr>
                  <a:t> ~R,  R </a:t>
                </a:r>
                <a:r>
                  <a:rPr lang="pt-BR" b="1" dirty="0">
                    <a:latin typeface="Calibri" panose="020F0502020204030204" pitchFamily="34" charset="0"/>
                    <a:ea typeface="Calibri" panose="020F0502020204030204" pitchFamily="34" charset="0"/>
                    <a:cs typeface="Times New Roman" panose="02020603050405020304" pitchFamily="18" charset="0"/>
                    <a:sym typeface="Wingdings" panose="05000000000000000000" pitchFamily="2" charset="2"/>
                  </a:rPr>
                  <a:t>v </a:t>
                </a:r>
                <a:r>
                  <a:rPr lang="pt-BR" dirty="0" err="1">
                    <a:latin typeface="Calibri" panose="020F0502020204030204" pitchFamily="34" charset="0"/>
                    <a:ea typeface="Calibri" panose="020F0502020204030204" pitchFamily="34" charset="0"/>
                    <a:cs typeface="Times New Roman" panose="02020603050405020304" pitchFamily="18" charset="0"/>
                    <a:sym typeface="Wingdings" panose="05000000000000000000" pitchFamily="2" charset="2"/>
                  </a:rPr>
                  <a:t>V</a:t>
                </a:r>
                <a:r>
                  <a:rPr lang="pt-BR" dirty="0">
                    <a:latin typeface="Calibri" panose="020F0502020204030204" pitchFamily="34" charset="0"/>
                    <a:ea typeface="Calibri" panose="020F0502020204030204" pitchFamily="34" charset="0"/>
                    <a:cs typeface="Times New Roman" panose="02020603050405020304" pitchFamily="18" charset="0"/>
                    <a:sym typeface="Wingdings" panose="05000000000000000000" pitchFamily="2" charset="2"/>
                  </a:rPr>
                  <a:t> </a:t>
                </a:r>
                <a:r>
                  <a:rPr lang="pt-BR" b="1" dirty="0"/>
                  <a:t>├ </a:t>
                </a:r>
                <a:r>
                  <a:rPr lang="pt-BR" b="1" dirty="0">
                    <a:latin typeface="Calibri" panose="020F0502020204030204" pitchFamily="34" charset="0"/>
                    <a:cs typeface="Times New Roman" panose="02020603050405020304" pitchFamily="18" charset="0"/>
                    <a:sym typeface="Wingdings" panose="05000000000000000000" pitchFamily="2" charset="2"/>
                  </a:rPr>
                  <a:t>V</a:t>
                </a:r>
                <a:endParaRPr lang="pt-BR"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lphaLcParenR"/>
                </a:pPr>
                <a:r>
                  <a:rPr lang="pt-BR" sz="1800" dirty="0">
                    <a:effectLst/>
                    <a:latin typeface="Arial" panose="020B0604020202020204" pitchFamily="34" charset="0"/>
                    <a:ea typeface="Calibri" panose="020F0502020204030204" pitchFamily="34" charset="0"/>
                  </a:rPr>
                  <a:t>Ele pode ter muitos amigos, somente se os respeitar como indivíduos. Se os respeita como indivíduos, então não pode esperar que todos se comportem da mesma maneira. Ele tem muitos amigos. Portanto, não espera que todos se comportem da mesma maneira. (A, R, E) </a:t>
                </a:r>
              </a:p>
              <a:p>
                <a:pPr lvl="0" algn="just">
                  <a:lnSpc>
                    <a:spcPct val="107000"/>
                  </a:lnSpc>
                  <a:buFont typeface="+mj-lt"/>
                  <a:buAutoNum type="alphaLcParenR"/>
                </a:pPr>
                <a:r>
                  <a:rPr lang="pt-BR" dirty="0">
                    <a:latin typeface="Arial" panose="020B0604020202020204" pitchFamily="34" charset="0"/>
                  </a:rPr>
                  <a:t>A </a:t>
                </a:r>
                <a14:m>
                  <m:oMath xmlns:m="http://schemas.openxmlformats.org/officeDocument/2006/math">
                    <m:r>
                      <a:rPr lang="pt-BR" i="1" smtClean="0">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oMath>
                </a14:m>
                <a:r>
                  <a:rPr lang="pt-BR" sz="1800" dirty="0">
                    <a:effectLst/>
                    <a:latin typeface="Arial" panose="020B0604020202020204" pitchFamily="34" charset="0"/>
                    <a:ea typeface="Calibri" panose="020F0502020204030204" pitchFamily="34" charset="0"/>
                    <a:cs typeface="Times New Roman" panose="02020603050405020304" pitchFamily="18" charset="0"/>
                  </a:rPr>
                  <a:t> R , R </a:t>
                </a:r>
                <a:r>
                  <a:rPr lang="pt-BR" sz="1800" dirty="0">
                    <a:effectLst/>
                    <a:latin typeface="Arial" panose="020B0604020202020204" pitchFamily="34" charset="0"/>
                    <a:ea typeface="Calibri" panose="020F0502020204030204" pitchFamily="34" charset="0"/>
                    <a:cs typeface="Times New Roman" panose="02020603050405020304" pitchFamily="18" charset="0"/>
                    <a:sym typeface="Wingdings" panose="05000000000000000000" pitchFamily="2" charset="2"/>
                  </a:rPr>
                  <a:t> E , A </a:t>
                </a:r>
                <a:r>
                  <a:rPr lang="pt-BR" b="1" dirty="0"/>
                  <a:t>├ E</a:t>
                </a:r>
                <a:endParaRPr lang="pt-BR" dirty="0"/>
              </a:p>
            </p:txBody>
          </p:sp>
        </mc:Choice>
        <mc:Fallback xmlns="">
          <p:sp>
            <p:nvSpPr>
              <p:cNvPr id="3" name="Espaço Reservado para Conteúdo 2">
                <a:extLst>
                  <a:ext uri="{FF2B5EF4-FFF2-40B4-BE49-F238E27FC236}">
                    <a16:creationId xmlns:a16="http://schemas.microsoft.com/office/drawing/2014/main" id="{F13D5D70-13FF-45BB-B781-B9292E78CC50}"/>
                  </a:ext>
                </a:extLst>
              </p:cNvPr>
              <p:cNvSpPr>
                <a:spLocks noGrp="1" noRot="1" noChangeAspect="1" noMove="1" noResize="1" noEditPoints="1" noAdjustHandles="1" noChangeArrowheads="1" noChangeShapeType="1" noTextEdit="1"/>
              </p:cNvSpPr>
              <p:nvPr>
                <p:ph idx="1"/>
              </p:nvPr>
            </p:nvSpPr>
            <p:spPr>
              <a:xfrm>
                <a:off x="677334" y="443345"/>
                <a:ext cx="8596668" cy="5860473"/>
              </a:xfrm>
              <a:blipFill>
                <a:blip r:embed="rId5"/>
                <a:stretch>
                  <a:fillRect l="-213" t="-520" r="-496"/>
                </a:stretch>
              </a:blipFill>
            </p:spPr>
            <p:txBody>
              <a:bodyPr/>
              <a:lstStyle/>
              <a:p>
                <a:r>
                  <a:rPr lang="pt-BR">
                    <a:noFill/>
                  </a:rPr>
                  <a:t> </a:t>
                </a:r>
              </a:p>
            </p:txBody>
          </p:sp>
        </mc:Fallback>
      </mc:AlternateContent>
      <p:pic>
        <p:nvPicPr>
          <p:cNvPr id="4" name="Áudio 3">
            <a:hlinkClick r:id="" action="ppaction://media"/>
            <a:extLst>
              <a:ext uri="{FF2B5EF4-FFF2-40B4-BE49-F238E27FC236}">
                <a16:creationId xmlns:a16="http://schemas.microsoft.com/office/drawing/2014/main" id="{0443295C-CA18-4C10-8623-04468DFA604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2533622218"/>
      </p:ext>
    </p:extLst>
  </p:cSld>
  <p:clrMapOvr>
    <a:masterClrMapping/>
  </p:clrMapOvr>
  <mc:AlternateContent xmlns:mc="http://schemas.openxmlformats.org/markup-compatibility/2006" xmlns:p14="http://schemas.microsoft.com/office/powerpoint/2010/main">
    <mc:Choice Requires="p14">
      <p:transition spd="slow" p14:dur="2000" advTm="519485"/>
    </mc:Choice>
    <mc:Fallback xmlns="">
      <p:transition spd="slow" advTm="5194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9"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261" x="2767013" y="5407025"/>
          <p14:tracePt t="264" x="2754313" y="5268913"/>
          <p14:tracePt t="282" x="2728913" y="5092700"/>
          <p14:tracePt t="359" x="2690813" y="4292600"/>
          <p14:tracePt t="387" x="2703513" y="3992563"/>
          <p14:tracePt t="395" x="2703513" y="3954463"/>
          <p14:tracePt t="401" x="2703513" y="3916363"/>
          <p14:tracePt t="404" x="2703513" y="3879850"/>
          <p14:tracePt t="414" x="2703513" y="3841750"/>
          <p14:tracePt t="428" x="2703513" y="3816350"/>
          <p14:tracePt t="433" x="2703513" y="3792538"/>
          <p14:tracePt t="442" x="2703513" y="3767138"/>
          <p14:tracePt t="446" x="2703513" y="3741738"/>
          <p14:tracePt t="453" x="2703513" y="3716338"/>
          <p14:tracePt t="466" x="2703513" y="3703638"/>
          <p14:tracePt t="475" x="2703513" y="3692525"/>
          <p14:tracePt t="480" x="2703513" y="3679825"/>
          <p14:tracePt t="495" x="2703513" y="3667125"/>
          <p14:tracePt t="509" x="2703513" y="3654425"/>
          <p14:tracePt t="521" x="2703513" y="3641725"/>
          <p14:tracePt t="529" x="2703513" y="3629025"/>
          <p14:tracePt t="534" x="2703513" y="3616325"/>
          <p14:tracePt t="548" x="2703513" y="3603625"/>
          <p14:tracePt t="562" x="2703513" y="3590925"/>
          <p14:tracePt t="578" x="2703513" y="3579813"/>
          <p14:tracePt t="597" x="2703513" y="3567113"/>
          <p14:tracePt t="617" x="2703513" y="3541713"/>
          <p14:tracePt t="637" x="2703513" y="3529013"/>
          <p14:tracePt t="657" x="2703513" y="3516313"/>
          <p14:tracePt t="665" x="2703513" y="3503613"/>
          <p14:tracePt t="671" x="2703513" y="3490913"/>
          <p14:tracePt t="678" x="2703513" y="3479800"/>
          <p14:tracePt t="686" x="2703513" y="3454400"/>
          <p14:tracePt t="693" x="2703513" y="3441700"/>
          <p14:tracePt t="698" x="2690813" y="3403600"/>
          <p14:tracePt t="708" x="2690813" y="3367088"/>
          <p14:tracePt t="713" x="2690813" y="3341688"/>
          <p14:tracePt t="719" x="2690813" y="3303588"/>
          <p14:tracePt t="726" x="2690813" y="3278188"/>
          <p14:tracePt t="733" x="2678113" y="3267075"/>
          <p14:tracePt t="743" x="2667000" y="3241675"/>
          <p14:tracePt t="746" x="2667000" y="3216275"/>
          <p14:tracePt t="753" x="2654300" y="3190875"/>
          <p14:tracePt t="760" x="2654300" y="3178175"/>
          <p14:tracePt t="766" x="2641600" y="3154363"/>
          <p14:tracePt t="775" x="2641600" y="3141663"/>
          <p14:tracePt t="780" x="2628900" y="3128963"/>
          <p14:tracePt t="787" x="2628900" y="3103563"/>
          <p14:tracePt t="799" x="2628900" y="3078163"/>
          <p14:tracePt t="810" x="2616200" y="3065463"/>
          <p14:tracePt t="814" x="2616200" y="3028950"/>
          <p14:tracePt t="824" x="2616200" y="2990850"/>
          <p14:tracePt t="828" x="2616200" y="2965450"/>
          <p14:tracePt t="835" x="2616200" y="2928938"/>
          <p14:tracePt t="842" x="2616200" y="2878138"/>
          <p14:tracePt t="848" x="2616200" y="2816225"/>
          <p14:tracePt t="859" x="2616200" y="2778125"/>
          <p14:tracePt t="862" x="2616200" y="2716213"/>
          <p14:tracePt t="869" x="2628900" y="2690813"/>
          <p14:tracePt t="877" x="2628900" y="2640013"/>
          <p14:tracePt t="882" x="2628900" y="2616200"/>
          <p14:tracePt t="892" x="2628900" y="2578100"/>
          <p14:tracePt t="895" x="2628900" y="2540000"/>
          <p14:tracePt t="903" x="2628900" y="2516188"/>
          <p14:tracePt t="909" x="2628900" y="2490788"/>
          <p14:tracePt t="917" x="2628900" y="2465388"/>
          <p14:tracePt t="925" x="2641600" y="2439988"/>
          <p14:tracePt t="930" x="2641600" y="2403475"/>
          <p14:tracePt t="937" x="2641600" y="2390775"/>
          <p14:tracePt t="944" x="2654300" y="2365375"/>
          <p14:tracePt t="959" x="2654300" y="2352675"/>
          <p14:tracePt t="964" x="2654300" y="2327275"/>
          <p14:tracePt t="978" x="2667000" y="2314575"/>
          <p14:tracePt t="984" x="2678113" y="2303463"/>
          <p14:tracePt t="993" x="2678113" y="2290763"/>
          <p14:tracePt t="998" x="2678113" y="2278063"/>
          <p14:tracePt t="1007" x="2690813" y="2278063"/>
          <p14:tracePt t="1011" x="2690813" y="2265363"/>
          <p14:tracePt t="1019" x="2690813" y="2239963"/>
          <p14:tracePt t="1027" x="2716213" y="2227263"/>
          <p14:tracePt t="1033" x="2728913" y="2190750"/>
          <p14:tracePt t="1041" x="2767013" y="2139950"/>
          <p14:tracePt t="1046" x="2803525" y="2078038"/>
          <p14:tracePt t="1052" x="2828925" y="2039938"/>
          <p14:tracePt t="1061" x="2879725" y="1989138"/>
          <p14:tracePt t="1065" x="2903538" y="1927225"/>
          <p14:tracePt t="1075" x="2916238" y="1901825"/>
          <p14:tracePt t="1080" x="2941638" y="1889125"/>
          <p14:tracePt t="1087" x="2954338" y="1865313"/>
          <p14:tracePt t="1100" x="2967038" y="1852613"/>
          <p14:tracePt t="1114" x="2992438" y="1827213"/>
          <p14:tracePt t="1129" x="3003550" y="1814513"/>
          <p14:tracePt t="1134" x="3016250" y="1801813"/>
          <p14:tracePt t="1141" x="3028950" y="1789113"/>
          <p14:tracePt t="1150" x="3054350" y="1789113"/>
          <p14:tracePt t="1157" x="3067050" y="1765300"/>
          <p14:tracePt t="1162" x="3103563" y="1752600"/>
          <p14:tracePt t="1168" x="3128963" y="1739900"/>
          <p14:tracePt t="1175" x="3154363" y="1727200"/>
          <p14:tracePt t="1181" x="3179763" y="1714500"/>
          <p14:tracePt t="1191" x="3216275" y="1701800"/>
          <p14:tracePt t="1196" x="3254375" y="1689100"/>
          <p14:tracePt t="1203" x="3292475" y="1663700"/>
          <p14:tracePt t="1210" x="3305175" y="1663700"/>
          <p14:tracePt t="1216" x="3328988" y="1652588"/>
          <p14:tracePt t="1226" x="3379788" y="1639888"/>
          <p14:tracePt t="1230" x="3405188" y="1627188"/>
          <p14:tracePt t="1238" x="3441700" y="1614488"/>
          <p14:tracePt t="1244" x="3479800" y="1601788"/>
          <p14:tracePt t="1250" x="3517900" y="1589088"/>
          <p14:tracePt t="1258" x="3541713" y="1576388"/>
          <p14:tracePt t="1263" x="3605213" y="1563688"/>
          <p14:tracePt t="1271" x="3643313" y="1563688"/>
          <p14:tracePt t="1276" x="3692525" y="1539875"/>
          <p14:tracePt t="1284" x="3756025" y="1527175"/>
          <p14:tracePt t="1293" x="3805238" y="1514475"/>
          <p14:tracePt t="1297" x="3843338" y="1501775"/>
          <p14:tracePt t="1308" x="3879850" y="1476375"/>
          <p14:tracePt t="1312" x="3917950" y="1463675"/>
          <p14:tracePt t="1319" x="3968750" y="1450975"/>
          <p14:tracePt t="1328" x="3992563" y="1439863"/>
          <p14:tracePt t="1332" x="4043363" y="1414463"/>
          <p14:tracePt t="1340" x="4068763" y="1414463"/>
          <p14:tracePt t="1345" x="4117975" y="1389063"/>
          <p14:tracePt t="1352" x="4156075" y="1376363"/>
          <p14:tracePt t="1361" x="4205288" y="1350963"/>
          <p14:tracePt t="1366" x="4230688" y="1350963"/>
          <p14:tracePt t="1375" x="4243388" y="1339850"/>
          <p14:tracePt t="1378" x="4281488" y="1327150"/>
          <p14:tracePt t="1387" x="4318000" y="1314450"/>
          <p14:tracePt t="1401" x="4343400" y="1314450"/>
          <p14:tracePt t="1407" x="4356100" y="1314450"/>
          <p14:tracePt t="1415" x="4381500" y="1314450"/>
          <p14:tracePt t="1420" x="4394200" y="1301750"/>
          <p14:tracePt t="1427" x="4418013" y="1301750"/>
          <p14:tracePt t="1434" x="4443413" y="1301750"/>
          <p14:tracePt t="1443" x="4456113" y="1289050"/>
          <p14:tracePt t="1448" x="4481513" y="1289050"/>
          <p14:tracePt t="1458" x="4494213" y="1289050"/>
          <p14:tracePt t="1461" x="4543425" y="1276350"/>
          <p14:tracePt t="1468" x="4581525" y="1276350"/>
          <p14:tracePt t="1475" x="4630738" y="1263650"/>
          <p14:tracePt t="1481" x="4681538" y="1263650"/>
          <p14:tracePt t="1492" x="4719638" y="1263650"/>
          <p14:tracePt t="1495" x="4768850" y="1263650"/>
          <p14:tracePt t="1503" x="4819650" y="1250950"/>
          <p14:tracePt t="1511" x="4832350" y="1250950"/>
          <p14:tracePt t="1516" x="4881563" y="1250950"/>
          <p14:tracePt t="1525" x="4906963" y="1250950"/>
          <p14:tracePt t="1530" x="4932363" y="1250950"/>
          <p14:tracePt t="1537" x="4945063" y="1250950"/>
          <p14:tracePt t="1543" x="4968875" y="1263650"/>
          <p14:tracePt t="1550" x="4981575" y="1263650"/>
          <p14:tracePt t="1559" x="4994275" y="1263650"/>
          <p14:tracePt t="1564" x="5019675" y="1263650"/>
          <p14:tracePt t="1570" x="5045075" y="1263650"/>
          <p14:tracePt t="1577" x="5081588" y="1276350"/>
          <p14:tracePt t="1584" x="5106988" y="1276350"/>
          <p14:tracePt t="1593" x="5157788" y="1276350"/>
          <p14:tracePt t="1598" x="5207000" y="1289050"/>
          <p14:tracePt t="1608" x="5257800" y="1301750"/>
          <p14:tracePt t="1612" x="5319713" y="1314450"/>
          <p14:tracePt t="1619" x="5383213" y="1327150"/>
          <p14:tracePt t="1628" x="5445125" y="1339850"/>
          <p14:tracePt t="1632" x="5495925" y="1350963"/>
          <p14:tracePt t="1639" x="5532438" y="1363663"/>
          <p14:tracePt t="1646" x="5570538" y="1376363"/>
          <p14:tracePt t="1652" x="5607050" y="1389063"/>
          <p14:tracePt t="1660" x="5619750" y="1401763"/>
          <p14:tracePt t="1666" x="5632450" y="1401763"/>
          <p14:tracePt t="1675" x="5657850" y="1414463"/>
          <p14:tracePt t="1686" x="5670550" y="1414463"/>
          <p14:tracePt t="1694" x="5695950" y="1427163"/>
          <p14:tracePt t="1708" x="5719763" y="1439863"/>
          <p14:tracePt t="1714" x="5732463" y="1439863"/>
          <p14:tracePt t="1724" x="5745163" y="1439863"/>
          <p14:tracePt t="1728" x="5757863" y="1439863"/>
          <p14:tracePt t="1734" x="5795963" y="1439863"/>
          <p14:tracePt t="1743" x="5821363" y="1450975"/>
          <p14:tracePt t="1748" x="5857875" y="1450975"/>
          <p14:tracePt t="1754" x="5883275" y="1463675"/>
          <p14:tracePt t="1761" x="5895975" y="1463675"/>
          <p14:tracePt t="1768" x="5908675" y="1463675"/>
          <p14:tracePt t="1776" x="5932488" y="1463675"/>
          <p14:tracePt t="1791" x="5945188" y="1476375"/>
          <p14:tracePt t="1801" x="5970588" y="1476375"/>
          <p14:tracePt t="1810" x="5970588" y="1489075"/>
          <p14:tracePt t="1815" x="5983288" y="1489075"/>
          <p14:tracePt t="29645" x="5995988" y="1489075"/>
          <p14:tracePt t="29653" x="6008688" y="1476375"/>
          <p14:tracePt t="29660" x="6034088" y="1476375"/>
          <p14:tracePt t="29666" x="6045200" y="1450975"/>
          <p14:tracePt t="29673" x="6083300" y="1439863"/>
          <p14:tracePt t="29680" x="6134100" y="1401763"/>
          <p14:tracePt t="29691" x="6208713" y="1350963"/>
          <p14:tracePt t="29697" x="6334125" y="1289050"/>
          <p14:tracePt t="29703" x="6434138" y="1227138"/>
          <p14:tracePt t="29709" x="6521450" y="1189038"/>
          <p14:tracePt t="29716" x="6584950" y="1150938"/>
          <p14:tracePt t="29725" x="6608763" y="1138238"/>
          <p14:tracePt t="29730" x="6634163" y="1125538"/>
          <p14:tracePt t="29744" x="6672263" y="1114425"/>
          <p14:tracePt t="29751" x="6684963" y="1114425"/>
          <p14:tracePt t="29759" x="6696075" y="1114425"/>
          <p14:tracePt t="29765" x="6708775" y="1114425"/>
          <p14:tracePt t="29778" x="6734175" y="1101725"/>
          <p14:tracePt t="29793" x="6746875" y="1101725"/>
          <p14:tracePt t="29807" x="6772275" y="1101725"/>
          <p14:tracePt t="29813" x="6784975" y="1089025"/>
          <p14:tracePt t="29820" x="6797675" y="1089025"/>
          <p14:tracePt t="29826" x="6821488" y="1089025"/>
          <p14:tracePt t="29833" x="6859588" y="1089025"/>
          <p14:tracePt t="29841" x="6910388" y="1089025"/>
          <p14:tracePt t="29846" x="6946900" y="1089025"/>
          <p14:tracePt t="29859" x="6997700" y="1089025"/>
          <p14:tracePt t="29862" x="7059613" y="1089025"/>
          <p14:tracePt t="29867" x="7123113" y="1089025"/>
          <p14:tracePt t="29874" x="7159625" y="1089025"/>
          <p14:tracePt t="29880" x="7210425" y="1089025"/>
          <p14:tracePt t="29891" x="7272338" y="1089025"/>
          <p14:tracePt t="29894" x="7310438" y="1089025"/>
          <p14:tracePt t="29902" x="7335838" y="1089025"/>
          <p14:tracePt t="29909" x="7372350" y="1089025"/>
          <p14:tracePt t="29915" x="7385050" y="1089025"/>
          <p14:tracePt t="29924" x="7397750" y="1089025"/>
          <p14:tracePt t="29929" x="7410450" y="1089025"/>
          <p14:tracePt t="29936" x="7423150" y="1089025"/>
          <p14:tracePt t="29942" x="7435850" y="1089025"/>
          <p14:tracePt t="29949" x="7459663" y="1089025"/>
          <p14:tracePt t="29962" x="7485063" y="1089025"/>
          <p14:tracePt t="29970" x="7497763" y="1089025"/>
          <p14:tracePt t="29976" x="7510463" y="1089025"/>
          <p14:tracePt t="29983" x="7523163" y="1089025"/>
          <p14:tracePt t="29997" x="7548563" y="1089025"/>
          <p14:tracePt t="30007" x="7572375" y="1089025"/>
          <p14:tracePt t="30011" x="7585075" y="1089025"/>
          <p14:tracePt t="30016" x="7597775" y="1089025"/>
          <p14:tracePt t="30024" x="7610475" y="1089025"/>
          <p14:tracePt t="30031" x="7623175" y="1089025"/>
          <p14:tracePt t="30041" x="7635875" y="1089025"/>
          <p14:tracePt t="30045" x="7661275" y="1089025"/>
          <p14:tracePt t="30052" x="7673975" y="1089025"/>
          <p14:tracePt t="30058" x="7697788" y="1089025"/>
          <p14:tracePt t="30065" x="7710488" y="1076325"/>
          <p14:tracePt t="30074" x="7723188" y="1076325"/>
          <p14:tracePt t="30078" x="7735888" y="1076325"/>
          <p14:tracePt t="30085" x="7748588" y="1076325"/>
          <p14:tracePt t="30093" x="7785100" y="1076325"/>
          <p14:tracePt t="30098" x="7785100" y="1063625"/>
          <p14:tracePt t="30108" x="7797800" y="1063625"/>
          <p14:tracePt t="30112" x="7823200" y="1063625"/>
          <p14:tracePt t="30119" x="7823200" y="1050925"/>
          <p14:tracePt t="30126" x="7835900" y="1050925"/>
          <p14:tracePt t="30133" x="7848600" y="1050925"/>
          <p14:tracePt t="30142" x="7861300" y="1050925"/>
          <p14:tracePt t="30146" x="7874000" y="1038225"/>
          <p14:tracePt t="30157" x="7886700" y="1038225"/>
          <p14:tracePt t="30160" x="7897813" y="1038225"/>
          <p14:tracePt t="30173" x="7910513" y="1038225"/>
          <p14:tracePt t="30180" x="7923213" y="1025525"/>
          <p14:tracePt t="30191" x="7935913" y="1025525"/>
          <p14:tracePt t="30201" x="7948613" y="1014413"/>
          <p14:tracePt t="30215" x="7961313" y="1014413"/>
          <p14:tracePt t="30237" x="7974013" y="1014413"/>
          <p14:tracePt t="30244" x="7986713" y="1014413"/>
          <p14:tracePt t="30263" x="7999413" y="1014413"/>
          <p14:tracePt t="30291" x="8010525" y="1014413"/>
          <p14:tracePt t="30324" x="8023225" y="1014413"/>
          <p14:tracePt t="30330" x="8035925" y="1014413"/>
          <p14:tracePt t="30365" x="8048625" y="1014413"/>
          <p14:tracePt t="30399" x="8061325" y="1014413"/>
          <p14:tracePt t="30413" x="8074025" y="1014413"/>
          <p14:tracePt t="30422" x="8074025" y="1025525"/>
          <p14:tracePt t="30433" x="8099425" y="1025525"/>
          <p14:tracePt t="30447" x="8099425" y="1038225"/>
          <p14:tracePt t="30456" x="8110538" y="1038225"/>
          <p14:tracePt t="30460" x="8123238" y="1050925"/>
          <p14:tracePt t="30474" x="8135938" y="1063625"/>
          <p14:tracePt t="30488" x="8148638" y="1076325"/>
          <p14:tracePt t="30495" x="8161338" y="1076325"/>
          <p14:tracePt t="30500" x="8161338" y="1089025"/>
          <p14:tracePt t="30515" x="8174038" y="1101725"/>
          <p14:tracePt t="30524" x="8174038" y="1114425"/>
          <p14:tracePt t="30529" x="8186738" y="1114425"/>
          <p14:tracePt t="30543" x="8186738" y="1125538"/>
          <p14:tracePt t="30549" x="8199438" y="1125538"/>
          <p14:tracePt t="30557" x="8212138" y="1138238"/>
          <p14:tracePt t="30573" x="8212138" y="1150938"/>
          <p14:tracePt t="30577" x="8223250" y="1150938"/>
          <p14:tracePt t="30591" x="8235950" y="1176338"/>
          <p14:tracePt t="30596" x="8248650" y="1176338"/>
          <p14:tracePt t="30610" x="8261350" y="1189038"/>
          <p14:tracePt t="30630" x="8274050" y="1201738"/>
          <p14:tracePt t="30641" x="8274050" y="1214438"/>
          <p14:tracePt t="30651" x="8299450" y="1227138"/>
          <p14:tracePt t="30673" x="8312150" y="1238250"/>
          <p14:tracePt t="30686" x="8312150" y="1250950"/>
          <p14:tracePt t="30693" x="8324850" y="1250950"/>
          <p14:tracePt t="30700" x="8335963" y="1263650"/>
          <p14:tracePt t="30713" x="8335963" y="1276350"/>
          <p14:tracePt t="30727" x="8348663" y="1276350"/>
          <p14:tracePt t="30732" x="8348663" y="1289050"/>
          <p14:tracePt t="30747" x="8348663" y="1301750"/>
          <p14:tracePt t="30756" x="8348663" y="1314450"/>
          <p14:tracePt t="30767" x="8361363" y="1314450"/>
          <p14:tracePt t="30788" x="8361363" y="1327150"/>
          <p14:tracePt t="30836" x="8361363" y="1314450"/>
          <p14:tracePt t="55215" x="8348663" y="1314450"/>
          <p14:tracePt t="55223" x="8335963" y="1327150"/>
          <p14:tracePt t="55230" x="8312150" y="1350963"/>
          <p14:tracePt t="55240" x="8286750" y="1376363"/>
          <p14:tracePt t="55244" x="8274050" y="1376363"/>
          <p14:tracePt t="55258" x="8223250" y="1401763"/>
          <p14:tracePt t="55265" x="8186738" y="1439863"/>
          <p14:tracePt t="55272" x="8148638" y="1450975"/>
          <p14:tracePt t="55279" x="8086725" y="1501775"/>
          <p14:tracePt t="55290" x="8048625" y="1552575"/>
          <p14:tracePt t="55294" x="7999413" y="1576388"/>
          <p14:tracePt t="55299" x="7935913" y="1627188"/>
          <p14:tracePt t="55307" x="7897813" y="1652588"/>
          <p14:tracePt t="55313" x="7848600" y="1714500"/>
          <p14:tracePt t="55322" x="7797800" y="1765300"/>
          <p14:tracePt t="55327" x="7761288" y="1801813"/>
          <p14:tracePt t="55333" x="7697788" y="1889125"/>
          <p14:tracePt t="55341" x="7623175" y="1989138"/>
          <p14:tracePt t="55346" x="7572375" y="2089150"/>
          <p14:tracePt t="55356" x="7497763" y="2165350"/>
          <p14:tracePt t="55361" x="7435850" y="2278063"/>
          <p14:tracePt t="55368" x="7372350" y="2403475"/>
          <p14:tracePt t="55376" x="7323138" y="2478088"/>
          <p14:tracePt t="55381" x="7246938" y="2578100"/>
          <p14:tracePt t="55390" x="7197725" y="2652713"/>
          <p14:tracePt t="55395" x="7134225" y="2728913"/>
          <p14:tracePt t="55406" x="7085013" y="2803525"/>
          <p14:tracePt t="55410" x="7059613" y="2840038"/>
          <p14:tracePt t="55416" x="7021513" y="2878138"/>
          <p14:tracePt t="55423" x="6972300" y="2928938"/>
          <p14:tracePt t="55429" x="6946900" y="2990850"/>
          <p14:tracePt t="55439" x="6910388" y="3054350"/>
          <p14:tracePt t="55443" x="6872288" y="3090863"/>
          <p14:tracePt t="55450" x="6834188" y="3154363"/>
          <p14:tracePt t="55456" x="6797675" y="3216275"/>
          <p14:tracePt t="55462" x="6759575" y="3267075"/>
          <p14:tracePt t="55472" x="6734175" y="3303588"/>
          <p14:tracePt t="55477" x="6721475" y="3328988"/>
          <p14:tracePt t="55483" x="6696075" y="3367088"/>
          <p14:tracePt t="55491" x="6684963" y="3390900"/>
          <p14:tracePt t="55498" x="6659563" y="3403600"/>
          <p14:tracePt t="55505" x="6646863" y="3429000"/>
          <p14:tracePt t="55511" x="6621463" y="3454400"/>
          <p14:tracePt t="55526" x="6608763" y="3467100"/>
          <p14:tracePt t="55531" x="6596063" y="3479800"/>
          <p14:tracePt t="55539" x="6584950" y="3490913"/>
          <p14:tracePt t="55544" x="6572250" y="3516313"/>
          <p14:tracePt t="55552" x="6559550" y="3529013"/>
          <p14:tracePt t="55559" x="6546850" y="3554413"/>
          <p14:tracePt t="55565" x="6534150" y="3579813"/>
          <p14:tracePt t="55573" x="6508750" y="3590925"/>
          <p14:tracePt t="55578" x="6508750" y="3616325"/>
          <p14:tracePt t="55589" x="6483350" y="3616325"/>
          <p14:tracePt t="55593" x="6483350" y="3641725"/>
          <p14:tracePt t="55599" x="6459538" y="3654425"/>
          <p14:tracePt t="55608" x="6459538" y="3667125"/>
          <p14:tracePt t="55613" x="6446838" y="3667125"/>
          <p14:tracePt t="55622" x="6446838" y="3679825"/>
          <p14:tracePt t="55626" x="6434138" y="3679825"/>
          <p14:tracePt t="55634" x="6421438" y="3679825"/>
          <p14:tracePt t="55641" x="6421438" y="3692525"/>
          <p14:tracePt t="55655" x="6408738" y="3692525"/>
          <p14:tracePt t="55668" x="6396038" y="3692525"/>
          <p14:tracePt t="129130" x="6346825" y="3692525"/>
          <p14:tracePt t="129136" x="6221413" y="3692525"/>
          <p14:tracePt t="129144" x="6070600" y="3692525"/>
          <p14:tracePt t="129152" x="5908675" y="3692525"/>
          <p14:tracePt t="129159" x="5732463" y="3679825"/>
          <p14:tracePt t="129169" x="5557838" y="3679825"/>
          <p14:tracePt t="129173" x="5432425" y="3679825"/>
          <p14:tracePt t="129187" x="5307013" y="3667125"/>
          <p14:tracePt t="129193" x="5181600" y="3667125"/>
          <p14:tracePt t="129203" x="5032375" y="3654425"/>
          <p14:tracePt t="129207" x="4881563" y="3629025"/>
          <p14:tracePt t="129217" x="4743450" y="3603625"/>
          <p14:tracePt t="129221" x="4606925" y="3579813"/>
          <p14:tracePt t="129228" x="4430713" y="3554413"/>
          <p14:tracePt t="129235" x="4281488" y="3516313"/>
          <p14:tracePt t="129240" x="4130675" y="3479800"/>
          <p14:tracePt t="129250" x="3968750" y="3454400"/>
          <p14:tracePt t="129256" x="3817938" y="3441700"/>
          <p14:tracePt t="129261" x="3692525" y="3429000"/>
          <p14:tracePt t="129269" x="3592513" y="3416300"/>
          <p14:tracePt t="129275" x="3517900" y="3403600"/>
          <p14:tracePt t="129284" x="3454400" y="3390900"/>
          <p14:tracePt t="129289" x="3379788" y="3367088"/>
          <p14:tracePt t="129296" x="3328988" y="3354388"/>
          <p14:tracePt t="129302" x="3267075" y="3341688"/>
          <p14:tracePt t="129309" x="3241675" y="3341688"/>
          <p14:tracePt t="129318" x="3192463" y="3328988"/>
          <p14:tracePt t="129323" x="3167063" y="3303588"/>
          <p14:tracePt t="129330" x="3103563" y="3278188"/>
          <p14:tracePt t="129338" x="3003550" y="3228975"/>
          <p14:tracePt t="129344" x="2916238" y="3154363"/>
          <p14:tracePt t="129351" x="2728913" y="3054350"/>
          <p14:tracePt t="129358" x="2328863" y="2803525"/>
          <p14:tracePt t="129368" x="1965325" y="2640013"/>
          <p14:tracePt t="129373" x="1839913" y="2565400"/>
          <p14:tracePt t="129377" x="1727200" y="2516188"/>
          <p14:tracePt t="129385" x="1589088" y="2439988"/>
          <p14:tracePt t="129391" x="1489075" y="2390775"/>
          <p14:tracePt t="129401" x="1452563" y="2352675"/>
          <p14:tracePt t="129406" x="1401763" y="2327275"/>
          <p14:tracePt t="129412" x="1363663" y="2303463"/>
          <p14:tracePt t="129419" x="1339850" y="2290763"/>
          <p14:tracePt t="129425" x="1327150" y="2290763"/>
          <p14:tracePt t="129435" x="1301750" y="2278063"/>
          <p14:tracePt t="129440" x="1289050" y="2278063"/>
          <p14:tracePt t="129445" x="1276350" y="2252663"/>
          <p14:tracePt t="129453" x="1263650" y="2252663"/>
          <p14:tracePt t="129460" x="1252538" y="2239963"/>
          <p14:tracePt t="129468" x="1239838" y="2227263"/>
          <p14:tracePt t="129482" x="1214438" y="2214563"/>
          <p14:tracePt t="129488" x="1189038" y="2201863"/>
          <p14:tracePt t="129499" x="1176338" y="2190750"/>
          <p14:tracePt t="129507" x="1150938" y="2190750"/>
          <p14:tracePt t="129521" x="1127125" y="2178050"/>
          <p14:tracePt t="129528" x="1114425" y="2165350"/>
          <p14:tracePt t="129536" x="1101725" y="2165350"/>
          <p14:tracePt t="129541" x="1076325" y="2152650"/>
          <p14:tracePt t="129551" x="1063625" y="2127250"/>
          <p14:tracePt t="129555" x="1038225" y="2127250"/>
          <p14:tracePt t="129562" x="1014413" y="2127250"/>
          <p14:tracePt t="129568" x="976313" y="2089150"/>
          <p14:tracePt t="129575" x="950913" y="2089150"/>
          <p14:tracePt t="129585" x="914400" y="2065338"/>
          <p14:tracePt t="129589" x="876300" y="2052638"/>
          <p14:tracePt t="129597" x="850900" y="2039938"/>
          <p14:tracePt t="129604" x="814388" y="2027238"/>
          <p14:tracePt t="129610" x="801688" y="2014538"/>
          <p14:tracePt t="129618" x="776288" y="2014538"/>
          <p14:tracePt t="129623" x="750888" y="1989138"/>
          <p14:tracePt t="129631" x="738188" y="1989138"/>
          <p14:tracePt t="129638" x="725488" y="1989138"/>
          <p14:tracePt t="129643" x="712788" y="1978025"/>
          <p14:tracePt t="129658" x="701675" y="1978025"/>
          <p14:tracePt t="129667" x="688975" y="1978025"/>
          <p14:tracePt t="129677" x="676275" y="1978025"/>
          <p14:tracePt t="129685" x="663575" y="1978025"/>
          <p14:tracePt t="129705" x="650875" y="1978025"/>
          <p14:tracePt t="129720" x="650875" y="1989138"/>
          <p14:tracePt t="129734" x="650875" y="2001838"/>
          <p14:tracePt t="129746" x="650875" y="2027238"/>
          <p14:tracePt t="129768" x="650875" y="2039938"/>
          <p14:tracePt t="129772" x="650875" y="2052638"/>
          <p14:tracePt t="129787" x="650875" y="2065338"/>
          <p14:tracePt t="129793" x="650875" y="2078038"/>
          <p14:tracePt t="129808" x="663575" y="2089150"/>
          <p14:tracePt t="129818" x="676275" y="2101850"/>
          <p14:tracePt t="129822" x="676275" y="2114550"/>
          <p14:tracePt t="129834" x="688975" y="2127250"/>
          <p14:tracePt t="129841" x="701675" y="2139950"/>
          <p14:tracePt t="129851" x="712788" y="2139950"/>
          <p14:tracePt t="129855" x="712788" y="2152650"/>
          <p14:tracePt t="129861" x="725488" y="2152650"/>
          <p14:tracePt t="129868" x="738188" y="2165350"/>
          <p14:tracePt t="129875" x="750888" y="2165350"/>
          <p14:tracePt t="129885" x="750888" y="2178050"/>
          <p14:tracePt t="129888" x="763588" y="2178050"/>
          <p14:tracePt t="129903" x="788988" y="2190750"/>
          <p14:tracePt t="129909" x="801688" y="2214563"/>
          <p14:tracePt t="129919" x="825500" y="2227263"/>
          <p14:tracePt t="129923" x="850900" y="2239963"/>
          <p14:tracePt t="129931" x="876300" y="2278063"/>
          <p14:tracePt t="129936" x="914400" y="2314575"/>
          <p14:tracePt t="129944" x="938213" y="2352675"/>
          <p14:tracePt t="129952" x="976313" y="2403475"/>
          <p14:tracePt t="129957" x="989013" y="2452688"/>
          <p14:tracePt t="129965" x="1038225" y="2503488"/>
          <p14:tracePt t="129971" x="1063625" y="2540000"/>
          <p14:tracePt t="129978" x="1063625" y="2565400"/>
          <p14:tracePt t="129985" x="1089025" y="2578100"/>
          <p14:tracePt t="129992" x="1089025" y="2590800"/>
          <p14:tracePt t="130001" x="1101725" y="2616200"/>
          <p14:tracePt t="130019" x="1114425" y="2640013"/>
          <p14:tracePt t="130025" x="1114425" y="2652713"/>
          <p14:tracePt t="130040" x="1127125" y="2665413"/>
          <p14:tracePt t="130046" x="1139825" y="2678113"/>
          <p14:tracePt t="130060" x="1150938" y="2703513"/>
          <p14:tracePt t="130073" x="1163638" y="2703513"/>
          <p14:tracePt t="130081" x="1163638" y="2716213"/>
          <p14:tracePt t="130088" x="1176338" y="2716213"/>
          <p14:tracePt t="130102" x="1189038" y="2728913"/>
          <p14:tracePt t="130107" x="1189038" y="2740025"/>
          <p14:tracePt t="130114" x="1201738" y="2740025"/>
          <p14:tracePt t="130135" x="1201738" y="2752725"/>
          <p14:tracePt t="130142" x="1214438" y="2752725"/>
          <p14:tracePt t="130663" x="1214438" y="2740025"/>
          <p14:tracePt t="130683" x="1214438" y="2728913"/>
          <p14:tracePt t="130704" x="1214438" y="2716213"/>
          <p14:tracePt t="130737" x="1214438" y="2703513"/>
          <p14:tracePt t="130771" x="1214438" y="2690813"/>
          <p14:tracePt t="130805" x="1214438" y="2678113"/>
          <p14:tracePt t="130820" x="1214438" y="2665413"/>
          <p14:tracePt t="130840" x="1214438" y="2652713"/>
          <p14:tracePt t="130861" x="1214438" y="2640013"/>
          <p14:tracePt t="130881" x="1214438" y="2627313"/>
          <p14:tracePt t="130888" x="1214438" y="2616200"/>
          <p14:tracePt t="130921" x="1214438" y="2603500"/>
          <p14:tracePt t="130955" x="1214438" y="2590800"/>
          <p14:tracePt t="130997" x="1214438" y="2578100"/>
          <p14:tracePt t="131051" x="1214438" y="2565400"/>
          <p14:tracePt t="131147" x="1201738" y="2552700"/>
          <p14:tracePt t="131169" x="1189038" y="2552700"/>
          <p14:tracePt t="131187" x="1189038" y="2540000"/>
          <p14:tracePt t="131214" x="1176338" y="2540000"/>
          <p14:tracePt t="131236" x="1176338" y="2527300"/>
          <p14:tracePt t="131283" x="1176338" y="2516188"/>
          <p14:tracePt t="131597" x="1163638" y="2516188"/>
          <p14:tracePt t="131617" x="1150938" y="2516188"/>
          <p14:tracePt t="131638" x="1150938" y="2527300"/>
          <p14:tracePt t="131644" x="1139825" y="2527300"/>
          <p14:tracePt t="131659" x="1139825" y="2540000"/>
          <p14:tracePt t="131671" x="1139825" y="2552700"/>
          <p14:tracePt t="131705" x="1139825" y="2565400"/>
          <p14:tracePt t="131719" x="1139825" y="2578100"/>
          <p14:tracePt t="131754" x="1139825" y="2590800"/>
          <p14:tracePt t="131781" x="1139825" y="2603500"/>
          <p14:tracePt t="131794" x="1139825" y="2616200"/>
          <p14:tracePt t="131808" x="1139825" y="2627313"/>
          <p14:tracePt t="131842" x="1139825" y="2640013"/>
          <p14:tracePt t="131883" x="1139825" y="2652713"/>
          <p14:tracePt t="131917" x="1139825" y="2665413"/>
          <p14:tracePt t="131923" x="1150938" y="2678113"/>
          <p14:tracePt t="131958" x="1163638" y="2690813"/>
          <p14:tracePt t="131979" x="1176338" y="2690813"/>
          <p14:tracePt t="131992" x="1189038" y="2690813"/>
          <p14:tracePt t="132000" x="1189038" y="2703513"/>
          <p14:tracePt t="132007" x="1201738" y="2703513"/>
          <p14:tracePt t="132013" x="1201738" y="2716213"/>
          <p14:tracePt t="132027" x="1214438" y="2716213"/>
          <p14:tracePt t="132040" x="1227138" y="2716213"/>
          <p14:tracePt t="132051" x="1239838" y="2728913"/>
          <p14:tracePt t="132060" x="1252538" y="2728913"/>
          <p14:tracePt t="132074" x="1263650" y="2728913"/>
          <p14:tracePt t="132088" x="1276350" y="2740025"/>
          <p14:tracePt t="132095" x="1289050" y="2740025"/>
          <p14:tracePt t="132116" x="1301750" y="2740025"/>
          <p14:tracePt t="132129" x="1314450" y="2740025"/>
          <p14:tracePt t="132142" x="1327150" y="2740025"/>
          <p14:tracePt t="132151" x="1339850" y="2740025"/>
          <p14:tracePt t="132163" x="1352550" y="2740025"/>
          <p14:tracePt t="132176" x="1363663" y="2740025"/>
          <p14:tracePt t="132191" x="1376363" y="2740025"/>
          <p14:tracePt t="132204" x="1389063" y="2740025"/>
          <p14:tracePt t="132224" x="1401763" y="2740025"/>
          <p14:tracePt t="132233" x="1414463" y="2740025"/>
          <p14:tracePt t="132246" x="1427163" y="2728913"/>
          <p14:tracePt t="132258" x="1439863" y="2728913"/>
          <p14:tracePt t="132268" x="1439863" y="2716213"/>
          <p14:tracePt t="132272" x="1452563" y="2716213"/>
          <p14:tracePt t="132278" x="1465263" y="2716213"/>
          <p14:tracePt t="132292" x="1476375" y="2703513"/>
          <p14:tracePt t="132305" x="1489075" y="2703513"/>
          <p14:tracePt t="132326" x="1501775" y="2703513"/>
          <p14:tracePt t="132334" x="1514475" y="2690813"/>
          <p14:tracePt t="132354" x="1527175" y="2690813"/>
          <p14:tracePt t="132368" x="1539875" y="2690813"/>
          <p14:tracePt t="132375" x="1539875" y="2678113"/>
          <p14:tracePt t="132385" x="1552575" y="2665413"/>
          <p14:tracePt t="132395" x="1565275" y="2665413"/>
          <p14:tracePt t="132408" x="1577975" y="2652713"/>
          <p14:tracePt t="132442" x="1589088" y="2652713"/>
          <p14:tracePt t="132449" x="1601788" y="2640013"/>
          <p14:tracePt t="132463" x="1601788" y="2627313"/>
          <p14:tracePt t="132471" x="1601788" y="2616200"/>
          <p14:tracePt t="132485" x="1614488" y="2616200"/>
          <p14:tracePt t="132490" x="1614488" y="2603500"/>
          <p14:tracePt t="132504" x="1614488" y="2590800"/>
          <p14:tracePt t="132538" x="1614488" y="2578100"/>
          <p14:tracePt t="132552" x="1614488" y="2565400"/>
          <p14:tracePt t="132586" x="1614488" y="2552700"/>
          <p14:tracePt t="132620" x="1614488" y="2540000"/>
          <p14:tracePt t="132708" x="1627188" y="2540000"/>
          <p14:tracePt t="132749" x="1639888" y="2540000"/>
          <p14:tracePt t="132763" x="1652588" y="2540000"/>
          <p14:tracePt t="132789" x="1665288" y="2540000"/>
          <p14:tracePt t="132838" x="1677988" y="2540000"/>
          <p14:tracePt t="132864" x="1689100" y="2540000"/>
          <p14:tracePt t="132886" x="1701800" y="2540000"/>
          <p14:tracePt t="132912" x="1714500" y="2540000"/>
          <p14:tracePt t="132955" x="1727200" y="2540000"/>
          <p14:tracePt t="132994" x="1739900" y="2540000"/>
          <p14:tracePt t="133016" x="1752600" y="2540000"/>
          <p14:tracePt t="133035" x="1765300" y="2540000"/>
          <p14:tracePt t="133076" x="1778000" y="2540000"/>
          <p14:tracePt t="133246" x="1790700" y="2540000"/>
          <p14:tracePt t="139731" x="1801813" y="2540000"/>
          <p14:tracePt t="139744" x="1814513" y="2540000"/>
          <p14:tracePt t="139791" x="1827213" y="2540000"/>
          <p14:tracePt t="139825" x="1839913" y="2540000"/>
          <p14:tracePt t="139859" x="1852613" y="2540000"/>
          <p14:tracePt t="139873" x="1865313" y="2540000"/>
          <p14:tracePt t="139901" x="1878013" y="2540000"/>
          <p14:tracePt t="139944" x="1890713" y="2540000"/>
          <p14:tracePt t="140003" x="1903413" y="2540000"/>
          <p14:tracePt t="140112" x="1903413" y="2527300"/>
          <p14:tracePt t="140126" x="1903413" y="2516188"/>
          <p14:tracePt t="140160" x="1903413" y="2503488"/>
          <p14:tracePt t="140296" x="1903413" y="2490788"/>
          <p14:tracePt t="145654" x="1890713" y="2490788"/>
          <p14:tracePt t="145696" x="1878013" y="2490788"/>
          <p14:tracePt t="145737" x="1865313" y="2503488"/>
          <p14:tracePt t="145743" x="1852613" y="2503488"/>
          <p14:tracePt t="145758" x="1852613" y="2516188"/>
          <p14:tracePt t="145785" x="1839913" y="2527300"/>
          <p14:tracePt t="145832" x="1839913" y="2540000"/>
          <p14:tracePt t="145860" x="1839913" y="2552700"/>
          <p14:tracePt t="145867" x="1827213" y="2552700"/>
          <p14:tracePt t="145894" x="1827213" y="2565400"/>
          <p14:tracePt t="145902" x="1827213" y="2578100"/>
          <p14:tracePt t="145915" x="1827213" y="2590800"/>
          <p14:tracePt t="145935" x="1827213" y="2603500"/>
          <p14:tracePt t="145955" x="1827213" y="2616200"/>
          <p14:tracePt t="145962" x="1827213" y="2627313"/>
          <p14:tracePt t="145976" x="1827213" y="2640013"/>
          <p14:tracePt t="145996" x="1827213" y="2652713"/>
          <p14:tracePt t="146004" x="1827213" y="2665413"/>
          <p14:tracePt t="146023" x="1827213" y="2678113"/>
          <p14:tracePt t="146037" x="1827213" y="2690813"/>
          <p14:tracePt t="146052" x="1827213" y="2703513"/>
          <p14:tracePt t="146057" x="1839913" y="2703513"/>
          <p14:tracePt t="146070" x="1839913" y="2716213"/>
          <p14:tracePt t="146091" x="1852613" y="2728913"/>
          <p14:tracePt t="146120" x="1865313" y="2728913"/>
          <p14:tracePt t="146131" x="1865313" y="2740025"/>
          <p14:tracePt t="146160" x="1878013" y="2740025"/>
          <p14:tracePt t="146167" x="1878013" y="2752725"/>
          <p14:tracePt t="146187" x="1878013" y="2765425"/>
          <p14:tracePt t="146193" x="1890713" y="2765425"/>
          <p14:tracePt t="146214" x="1890713" y="2778125"/>
          <p14:tracePt t="146221" x="1903413" y="2778125"/>
          <p14:tracePt t="146235" x="1914525" y="2778125"/>
          <p14:tracePt t="146255" x="1914525" y="2790825"/>
          <p14:tracePt t="146269" x="1927225" y="2790825"/>
          <p14:tracePt t="146285" x="1927225" y="2803525"/>
          <p14:tracePt t="146310" x="1939925" y="2816225"/>
          <p14:tracePt t="146344" x="1952625" y="2816225"/>
          <p14:tracePt t="146365" x="1965325" y="2816225"/>
          <p14:tracePt t="146391" x="1978025" y="2816225"/>
          <p14:tracePt t="146433" x="1990725" y="2816225"/>
          <p14:tracePt t="146474" x="2003425" y="2816225"/>
          <p14:tracePt t="146481" x="2014538" y="2816225"/>
          <p14:tracePt t="146508" x="2027238" y="2816225"/>
          <p14:tracePt t="146529" x="2039938" y="2816225"/>
          <p14:tracePt t="146562" x="2052638" y="2816225"/>
          <p14:tracePt t="146575" x="2052638" y="2803525"/>
          <p14:tracePt t="146583" x="2065338" y="2803525"/>
          <p14:tracePt t="146603" x="2065338" y="2790825"/>
          <p14:tracePt t="146618" x="2078038" y="2790825"/>
          <p14:tracePt t="146638" x="2078038" y="2778125"/>
          <p14:tracePt t="146658" x="2090738" y="2778125"/>
          <p14:tracePt t="146671" x="2090738" y="2765425"/>
          <p14:tracePt t="146692" x="2103438" y="2752725"/>
          <p14:tracePt t="146698" x="2116138" y="2752725"/>
          <p14:tracePt t="146733" x="2127250" y="2752725"/>
          <p14:tracePt t="146739" x="2127250" y="2740025"/>
          <p14:tracePt t="146767" x="2139950" y="2740025"/>
          <p14:tracePt t="146801" x="2152650" y="2740025"/>
          <p14:tracePt t="146808" x="2152650" y="2728913"/>
          <p14:tracePt t="146842" x="2165350" y="2728913"/>
          <p14:tracePt t="146849" x="2178050" y="2728913"/>
          <p14:tracePt t="146876" x="2178050" y="2716213"/>
          <p14:tracePt t="146882" x="2190750" y="2716213"/>
          <p14:tracePt t="146917" x="2190750" y="2703513"/>
          <p14:tracePt t="146931" x="2203450" y="2703513"/>
          <p14:tracePt t="146999" x="2216150" y="2703513"/>
          <p14:tracePt t="147005" x="2228850" y="2690813"/>
          <p14:tracePt t="147046" x="2239963" y="2690813"/>
          <p14:tracePt t="147107" x="2252663" y="2690813"/>
          <p14:tracePt t="147163" x="2252663" y="2678113"/>
          <p14:tracePt t="147313" x="2252663" y="2665413"/>
          <p14:tracePt t="147387" x="2252663" y="2652713"/>
          <p14:tracePt t="147442" x="2252663" y="2640013"/>
          <p14:tracePt t="147517" x="2252663" y="2627313"/>
          <p14:tracePt t="147653" x="2252663" y="2616200"/>
          <p14:tracePt t="147715" x="2252663" y="2603500"/>
          <p14:tracePt t="147762" x="2252663" y="2590800"/>
          <p14:tracePt t="147871" x="2252663" y="2578100"/>
          <p14:tracePt t="152980" x="2239963" y="2578100"/>
          <p14:tracePt t="153047" x="2228850" y="2578100"/>
          <p14:tracePt t="153069" x="2216150" y="2578100"/>
          <p14:tracePt t="153101" x="2203450" y="2578100"/>
          <p14:tracePt t="153531" x="2190750" y="2578100"/>
          <p14:tracePt t="153634" x="2190750" y="2565400"/>
          <p14:tracePt t="153742" x="2190750" y="2552700"/>
          <p14:tracePt t="153871" x="2203450" y="2552700"/>
          <p14:tracePt t="153913" x="2203450" y="2540000"/>
          <p14:tracePt t="153940" x="2216150" y="2540000"/>
          <p14:tracePt t="153961" x="2228850" y="2540000"/>
          <p14:tracePt t="155918" x="2239963" y="2527300"/>
          <p14:tracePt t="155959" x="2252663" y="2527300"/>
          <p14:tracePt t="155965" x="2252663" y="2516188"/>
          <p14:tracePt t="155992" x="2265363" y="2516188"/>
          <p14:tracePt t="156006" x="2278063" y="2503488"/>
          <p14:tracePt t="156034" x="2290763" y="2503488"/>
          <p14:tracePt t="156068" x="2290763" y="2490788"/>
          <p14:tracePt t="156081" x="2303463" y="2490788"/>
          <p14:tracePt t="156108" x="2303463" y="2478088"/>
          <p14:tracePt t="156149" x="2316163" y="2478088"/>
          <p14:tracePt t="156190" x="2316163" y="2465388"/>
          <p14:tracePt t="156204" x="2328863" y="2465388"/>
          <p14:tracePt t="156219" x="2328863" y="2452688"/>
          <p14:tracePt t="156225" x="2328863" y="2439988"/>
          <p14:tracePt t="156231" x="2339975" y="2427288"/>
          <p14:tracePt t="156239" x="2339975" y="2414588"/>
          <p14:tracePt t="156245" x="2352675" y="2390775"/>
          <p14:tracePt t="156253" x="2365375" y="2352675"/>
          <p14:tracePt t="156258" x="2390775" y="2303463"/>
          <p14:tracePt t="156268" x="2403475" y="2252663"/>
          <p14:tracePt t="156272" x="2403475" y="2227263"/>
          <p14:tracePt t="156279" x="2416175" y="2201863"/>
          <p14:tracePt t="156287" x="2416175" y="2190750"/>
          <p14:tracePt t="156292" x="2428875" y="2178050"/>
          <p14:tracePt t="156305" x="2428875" y="2165350"/>
          <p14:tracePt t="156317" x="2428875" y="2152650"/>
          <p14:tracePt t="156320" x="2441575" y="2139950"/>
          <p14:tracePt t="156341" x="2441575" y="2127250"/>
          <p14:tracePt t="156368" x="2441575" y="2114550"/>
          <p14:tracePt t="156409" x="2441575" y="2101850"/>
          <p14:tracePt t="156415" x="2441575" y="2089150"/>
          <p14:tracePt t="156511" x="2428875" y="2089150"/>
          <p14:tracePt t="156545" x="2403475" y="2089150"/>
          <p14:tracePt t="156558" x="2390775" y="2089150"/>
          <p14:tracePt t="156579" x="2378075" y="2089150"/>
          <p14:tracePt t="156586" x="2378075" y="2101850"/>
          <p14:tracePt t="156593" x="2365375" y="2101850"/>
          <p14:tracePt t="156607" x="2352675" y="2101850"/>
          <p14:tracePt t="156620" x="2339975" y="2114550"/>
          <p14:tracePt t="156634" x="2339975" y="2127250"/>
          <p14:tracePt t="156640" x="2328863" y="2127250"/>
          <p14:tracePt t="156650" x="2328863" y="2139950"/>
          <p14:tracePt t="156654" x="2316163" y="2139950"/>
          <p14:tracePt t="156660" x="2316163" y="2152650"/>
          <p14:tracePt t="156668" x="2303463" y="2152650"/>
          <p14:tracePt t="156674" x="2303463" y="2178050"/>
          <p14:tracePt t="156684" x="2290763" y="2178050"/>
          <p14:tracePt t="156687" x="2278063" y="2190750"/>
          <p14:tracePt t="156703" x="2278063" y="2201863"/>
          <p14:tracePt t="156709" x="2265363" y="2214563"/>
          <p14:tracePt t="156717" x="2265363" y="2227263"/>
          <p14:tracePt t="156733" x="2252663" y="2239963"/>
          <p14:tracePt t="156743" x="2239963" y="2252663"/>
          <p14:tracePt t="156751" x="2228850" y="2265363"/>
          <p14:tracePt t="156756" x="2228850" y="2278063"/>
          <p14:tracePt t="156767" x="2216150" y="2290763"/>
          <p14:tracePt t="156778" x="2203450" y="2303463"/>
          <p14:tracePt t="156785" x="2203450" y="2314575"/>
          <p14:tracePt t="156790" x="2203450" y="2327275"/>
          <p14:tracePt t="156803" x="2190750" y="2339975"/>
          <p14:tracePt t="156811" x="2178050" y="2339975"/>
          <p14:tracePt t="156825" x="2178050" y="2352675"/>
          <p14:tracePt t="156838" x="2165350" y="2352675"/>
          <p14:tracePt t="156845" x="2165350" y="2365375"/>
          <p14:tracePt t="156853" x="2152650" y="2378075"/>
          <p14:tracePt t="156866" x="2152650" y="2390775"/>
          <p14:tracePt t="156892" x="2152650" y="2403475"/>
          <p14:tracePt t="156920" x="2152650" y="2414588"/>
          <p14:tracePt t="156934" x="2152650" y="2427288"/>
          <p14:tracePt t="156954" x="2152650" y="2439988"/>
          <p14:tracePt t="156975" x="2152650" y="2465388"/>
          <p14:tracePt t="156995" x="2152650" y="2478088"/>
          <p14:tracePt t="157014" x="2152650" y="2490788"/>
          <p14:tracePt t="157023" x="2152650" y="2503488"/>
          <p14:tracePt t="157029" x="2152650" y="2516188"/>
          <p14:tracePt t="157051" x="2152650" y="2527300"/>
          <p14:tracePt t="157070" x="2152650" y="2540000"/>
          <p14:tracePt t="157084" x="2152650" y="2552700"/>
          <p14:tracePt t="157090" x="2152650" y="2565400"/>
          <p14:tracePt t="157111" x="2152650" y="2578100"/>
          <p14:tracePt t="157124" x="2152650" y="2590800"/>
          <p14:tracePt t="157133" x="2152650" y="2603500"/>
          <p14:tracePt t="157139" x="2165350" y="2603500"/>
          <p14:tracePt t="157153" x="2165350" y="2616200"/>
          <p14:tracePt t="157167" x="2165350" y="2627313"/>
          <p14:tracePt t="157173" x="2178050" y="2627313"/>
          <p14:tracePt t="157186" x="2178050" y="2640013"/>
          <p14:tracePt t="157192" x="2178050" y="2652713"/>
          <p14:tracePt t="157207" x="2190750" y="2652713"/>
          <p14:tracePt t="157215" x="2190750" y="2665413"/>
          <p14:tracePt t="157233" x="2203450" y="2678113"/>
          <p14:tracePt t="157249" x="2216150" y="2678113"/>
          <p14:tracePt t="157282" x="2228850" y="2678113"/>
          <p14:tracePt t="157296" x="2239963" y="2678113"/>
          <p14:tracePt t="157315" x="2252663" y="2678113"/>
          <p14:tracePt t="157322" x="2265363" y="2678113"/>
          <p14:tracePt t="157330" x="2265363" y="2665413"/>
          <p14:tracePt t="157343" x="2278063" y="2665413"/>
          <p14:tracePt t="157356" x="2278063" y="2652713"/>
          <p14:tracePt t="157366" x="2290763" y="2652713"/>
          <p14:tracePt t="157370" x="2303463" y="2652713"/>
          <p14:tracePt t="157385" x="2316163" y="2640013"/>
          <p14:tracePt t="157391" x="2328863" y="2640013"/>
          <p14:tracePt t="157400" x="2328863" y="2627313"/>
          <p14:tracePt t="157404" x="2339975" y="2627313"/>
          <p14:tracePt t="157412" x="2352675" y="2627313"/>
          <p14:tracePt t="157419" x="2365375" y="2627313"/>
          <p14:tracePt t="157425" x="2365375" y="2616200"/>
          <p14:tracePt t="157433" x="2378075" y="2616200"/>
          <p14:tracePt t="157438" x="2390775" y="2616200"/>
          <p14:tracePt t="157446" x="2390775" y="2603500"/>
          <p14:tracePt t="157452" x="2403475" y="2603500"/>
          <p14:tracePt t="157459" x="2416175" y="2603500"/>
          <p14:tracePt t="157472" x="2428875" y="2603500"/>
          <p14:tracePt t="157483" x="2441575" y="2590800"/>
          <p14:tracePt t="157487" x="2452688" y="2590800"/>
          <p14:tracePt t="157502" x="2465388" y="2590800"/>
          <p14:tracePt t="157506" x="2465388" y="2578100"/>
          <p14:tracePt t="157516" x="2478088" y="2578100"/>
          <p14:tracePt t="157534" x="2490788" y="2578100"/>
          <p14:tracePt t="157550" x="2490788" y="2565400"/>
          <p14:tracePt t="157554" x="2503488" y="2565400"/>
          <p14:tracePt t="157568" x="2503488" y="2552700"/>
          <p14:tracePt t="157595" x="2516188" y="2552700"/>
          <p14:tracePt t="157602" x="2528888" y="2552700"/>
          <p14:tracePt t="157609" x="2528888" y="2540000"/>
          <p14:tracePt t="157698" x="2528888" y="2527300"/>
          <p14:tracePt t="157738" x="2528888" y="2516188"/>
          <p14:tracePt t="157759" x="2528888" y="2503488"/>
          <p14:tracePt t="157786" x="2528888" y="2490788"/>
          <p14:tracePt t="157841" x="2528888" y="2478088"/>
          <p14:tracePt t="157874" x="2516188" y="2465388"/>
          <p14:tracePt t="157888" x="2516188" y="2452688"/>
          <p14:tracePt t="157902" x="2516188" y="2439988"/>
          <p14:tracePt t="157908" x="2503488" y="2439988"/>
          <p14:tracePt t="157922" x="2503488" y="2427288"/>
          <p14:tracePt t="157936" x="2503488" y="2414588"/>
          <p14:tracePt t="157951" x="2503488" y="2403475"/>
          <p14:tracePt t="157970" x="2490788" y="2390775"/>
          <p14:tracePt t="157977" x="2490788" y="2378075"/>
          <p14:tracePt t="157998" x="2490788" y="2365375"/>
          <p14:tracePt t="158003" x="2478088" y="2365375"/>
          <p14:tracePt t="158010" x="2478088" y="2352675"/>
          <p14:tracePt t="158018" x="2478088" y="2339975"/>
          <p14:tracePt t="158024" x="2465388" y="2339975"/>
          <p14:tracePt t="158045" x="2465388" y="2327275"/>
          <p14:tracePt t="158052" x="2452688" y="2327275"/>
          <p14:tracePt t="158067" x="2452688" y="2314575"/>
          <p14:tracePt t="158086" x="2452688" y="2303463"/>
          <p14:tracePt t="158107" x="2441575" y="2303463"/>
          <p14:tracePt t="158119" x="2441575" y="2290763"/>
          <p14:tracePt t="158154" x="2441575" y="2278063"/>
          <p14:tracePt t="158168" x="2428875" y="2278063"/>
          <p14:tracePt t="158188" x="2428875" y="2265363"/>
          <p14:tracePt t="158216" x="2416175" y="2265363"/>
          <p14:tracePt t="158229" x="2403475" y="2265363"/>
          <p14:tracePt t="158256" x="2403475" y="2278063"/>
          <p14:tracePt t="158263" x="2390775" y="2278063"/>
          <p14:tracePt t="158277" x="2390775" y="2290763"/>
          <p14:tracePt t="158290" x="2378075" y="2290763"/>
          <p14:tracePt t="158298" x="2378075" y="2314575"/>
          <p14:tracePt t="158318" x="2378075" y="2327275"/>
          <p14:tracePt t="158331" x="2365375" y="2327275"/>
          <p14:tracePt t="158338" x="2365375" y="2339975"/>
          <p14:tracePt t="158353" x="2352675" y="2352675"/>
          <p14:tracePt t="158366" x="2352675" y="2365375"/>
          <p14:tracePt t="158379" x="2352675" y="2378075"/>
          <p14:tracePt t="158406" x="2352675" y="2390775"/>
          <p14:tracePt t="158448" x="2352675" y="2403475"/>
          <p14:tracePt t="158454" x="2352675" y="2414588"/>
          <p14:tracePt t="158481" x="2352675" y="2427288"/>
          <p14:tracePt t="158503" x="2352675" y="2439988"/>
          <p14:tracePt t="158523" x="2352675" y="2452688"/>
          <p14:tracePt t="158530" x="2352675" y="2465388"/>
          <p14:tracePt t="158544" x="2352675" y="2478088"/>
          <p14:tracePt t="158576" x="2352675" y="2490788"/>
          <p14:tracePt t="158583" x="2352675" y="2503488"/>
          <p14:tracePt t="158597" x="2352675" y="2516188"/>
          <p14:tracePt t="158610" x="2352675" y="2527300"/>
          <p14:tracePt t="158632" x="2352675" y="2540000"/>
          <p14:tracePt t="158638" x="2352675" y="2552700"/>
          <p14:tracePt t="158646" x="2352675" y="2565400"/>
          <p14:tracePt t="158659" x="2352675" y="2578100"/>
          <p14:tracePt t="158673" x="2352675" y="2590800"/>
          <p14:tracePt t="158684" x="2352675" y="2603500"/>
          <p14:tracePt t="158687" x="2352675" y="2616200"/>
          <p14:tracePt t="158700" x="2352675" y="2627313"/>
          <p14:tracePt t="158720" x="2352675" y="2640013"/>
          <p14:tracePt t="158734" x="2352675" y="2652713"/>
          <p14:tracePt t="158760" x="2352675" y="2665413"/>
          <p14:tracePt t="158788" x="2352675" y="2678113"/>
          <p14:tracePt t="159299" x="2365375" y="2678113"/>
          <p14:tracePt t="159353" x="2365375" y="2665413"/>
          <p14:tracePt t="159395" x="2365375" y="2652713"/>
          <p14:tracePt t="159402" x="2378075" y="2640013"/>
          <p14:tracePt t="159421" x="2378075" y="2627313"/>
          <p14:tracePt t="159442" x="2378075" y="2616200"/>
          <p14:tracePt t="159456" x="2378075" y="2603500"/>
          <p14:tracePt t="159463" x="2378075" y="2590800"/>
          <p14:tracePt t="159476" x="2378075" y="2578100"/>
          <p14:tracePt t="159498" x="2378075" y="2565400"/>
          <p14:tracePt t="159511" x="2378075" y="2552700"/>
          <p14:tracePt t="159519" x="2378075" y="2540000"/>
          <p14:tracePt t="159537" x="2378075" y="2527300"/>
          <p14:tracePt t="159565" x="2378075" y="2516188"/>
          <p14:tracePt t="159579" x="2378075" y="2503488"/>
          <p14:tracePt t="159586" x="2378075" y="2490788"/>
          <p14:tracePt t="159592" x="2378075" y="2478088"/>
          <p14:tracePt t="159605" x="2378075" y="2465388"/>
          <p14:tracePt t="159619" x="2378075" y="2439988"/>
          <p14:tracePt t="159627" x="2365375" y="2439988"/>
          <p14:tracePt t="159634" x="2365375" y="2427288"/>
          <p14:tracePt t="159640" x="2352675" y="2427288"/>
          <p14:tracePt t="159651" x="2352675" y="2403475"/>
          <p14:tracePt t="159668" x="2352675" y="2390775"/>
          <p14:tracePt t="159683" x="2352675" y="2378075"/>
          <p14:tracePt t="159702" x="2352675" y="2352675"/>
          <p14:tracePt t="159716" x="2352675" y="2339975"/>
          <p14:tracePt t="159729" x="2352675" y="2314575"/>
          <p14:tracePt t="159741" x="2352675" y="2303463"/>
          <p14:tracePt t="159756" x="2352675" y="2290763"/>
          <p14:tracePt t="159777" x="2352675" y="2278063"/>
          <p14:tracePt t="159790" x="2352675" y="2265363"/>
          <p14:tracePt t="159803" x="2352675" y="2252663"/>
          <p14:tracePt t="159838" x="2352675" y="2239963"/>
          <p14:tracePt t="159871" x="2352675" y="2227263"/>
          <p14:tracePt t="159987" x="2352675" y="2239963"/>
          <p14:tracePt t="160008" x="2352675" y="2252663"/>
          <p14:tracePt t="160022" x="2352675" y="2265363"/>
          <p14:tracePt t="160042" x="2352675" y="2278063"/>
          <p14:tracePt t="160082" x="2339975" y="2290763"/>
          <p14:tracePt t="160110" x="2339975" y="2303463"/>
          <p14:tracePt t="160124" x="2339975" y="2314575"/>
          <p14:tracePt t="160132" x="2339975" y="2327275"/>
          <p14:tracePt t="160158" x="2339975" y="2339975"/>
          <p14:tracePt t="160185" x="2339975" y="2352675"/>
          <p14:tracePt t="160280" x="2339975" y="2365375"/>
          <p14:tracePt t="160322" x="2339975" y="2378075"/>
          <p14:tracePt t="160649" x="2339975" y="2390775"/>
          <p14:tracePt t="160670" x="2352675" y="2390775"/>
          <p14:tracePt t="160683" x="2365375" y="2390775"/>
          <p14:tracePt t="160703" x="2365375" y="2403475"/>
          <p14:tracePt t="160730" x="2378075" y="2403475"/>
          <p14:tracePt t="160826" x="2378075" y="2414588"/>
          <p14:tracePt t="160839" x="2390775" y="2414588"/>
          <p14:tracePt t="160873" x="2390775" y="2427288"/>
          <p14:tracePt t="160888" x="2403475" y="2439988"/>
          <p14:tracePt t="160901" x="2416175" y="2439988"/>
          <p14:tracePt t="160963" x="2428875" y="2439988"/>
          <p14:tracePt t="160990" x="2441575" y="2439988"/>
          <p14:tracePt t="160997" x="2441575" y="2452688"/>
          <p14:tracePt t="161051" x="2452688" y="2452688"/>
          <p14:tracePt t="161446" x="2465388" y="2452688"/>
          <p14:tracePt t="161474" x="2478088" y="2452688"/>
          <p14:tracePt t="161480" x="2478088" y="2465388"/>
          <p14:tracePt t="161508" x="2490788" y="2465388"/>
          <p14:tracePt t="161529" x="2503488" y="2465388"/>
          <p14:tracePt t="161535" x="2503488" y="2490788"/>
          <p14:tracePt t="161554" x="2516188" y="2503488"/>
          <p14:tracePt t="161562" x="2528888" y="2503488"/>
          <p14:tracePt t="161576" x="2528888" y="2516188"/>
          <p14:tracePt t="161584" x="2528888" y="2527300"/>
          <p14:tracePt t="161590" x="2541588" y="2527300"/>
          <p14:tracePt t="161623" x="2554288" y="2540000"/>
          <p14:tracePt t="161644" x="2565400" y="2552700"/>
          <p14:tracePt t="161699" x="2565400" y="2540000"/>
          <p14:tracePt t="161705" x="2554288" y="2540000"/>
          <p14:tracePt t="165860" x="2554288" y="2527300"/>
          <p14:tracePt t="165867" x="2565400" y="2516188"/>
          <p14:tracePt t="165874" x="2590800" y="2503488"/>
          <p14:tracePt t="165881" x="2628900" y="2478088"/>
          <p14:tracePt t="165888" x="2654300" y="2465388"/>
          <p14:tracePt t="165899" x="2690813" y="2452688"/>
          <p14:tracePt t="165904" x="2716213" y="2439988"/>
          <p14:tracePt t="165910" x="2754313" y="2427288"/>
          <p14:tracePt t="165918" x="2790825" y="2414588"/>
          <p14:tracePt t="165924" x="2828925" y="2414588"/>
          <p14:tracePt t="165934" x="2854325" y="2403475"/>
          <p14:tracePt t="165938" x="2879725" y="2403475"/>
          <p14:tracePt t="165949" x="2890838" y="2403475"/>
          <p14:tracePt t="165954" x="2916238" y="2403475"/>
          <p14:tracePt t="165960" x="2941638" y="2390775"/>
          <p14:tracePt t="165968" x="2954338" y="2390775"/>
          <p14:tracePt t="165974" x="2967038" y="2390775"/>
          <p14:tracePt t="165984" x="2992438" y="2390775"/>
          <p14:tracePt t="165988" x="3003550" y="2390775"/>
          <p14:tracePt t="165999" x="3016250" y="2378075"/>
          <p14:tracePt t="166002" x="3041650" y="2378075"/>
          <p14:tracePt t="166010" x="3054350" y="2378075"/>
          <p14:tracePt t="166017" x="3067050" y="2378075"/>
          <p14:tracePt t="166025" x="3079750" y="2378075"/>
          <p14:tracePt t="166032" x="3103563" y="2378075"/>
          <p14:tracePt t="166049" x="3116263" y="2378075"/>
          <p14:tracePt t="166052" x="3141663" y="2378075"/>
          <p14:tracePt t="166068" x="3154363" y="2378075"/>
          <p14:tracePt t="166074" x="3179763" y="2378075"/>
          <p14:tracePt t="166088" x="3205163" y="2378075"/>
          <p14:tracePt t="166099" x="3216275" y="2378075"/>
          <p14:tracePt t="166111" x="3228975" y="2378075"/>
          <p14:tracePt t="166118" x="3241675" y="2378075"/>
          <p14:tracePt t="166125" x="3254375" y="2378075"/>
          <p14:tracePt t="166132" x="3254375" y="2390775"/>
          <p14:tracePt t="166138" x="3267075" y="2390775"/>
          <p14:tracePt t="166148" x="3267075" y="2403475"/>
          <p14:tracePt t="166153" x="3279775" y="2403475"/>
          <p14:tracePt t="166180" x="3279775" y="2414588"/>
          <p14:tracePt t="219547" x="3267075" y="2414588"/>
          <p14:tracePt t="219553" x="3228975" y="2439988"/>
          <p14:tracePt t="219562" x="3192463" y="2478088"/>
          <p14:tracePt t="219568" x="3054350" y="2540000"/>
          <p14:tracePt t="219583" x="2741613" y="2665413"/>
          <p14:tracePt t="219589" x="2290763" y="2852738"/>
          <p14:tracePt t="219595" x="1914525" y="2978150"/>
          <p14:tracePt t="219603" x="1701800" y="3041650"/>
          <p14:tracePt t="219610" x="1589088" y="3065463"/>
          <p14:tracePt t="219617" x="1489075" y="3078163"/>
          <p14:tracePt t="219623" x="1401763" y="3103563"/>
          <p14:tracePt t="219632" x="1314450" y="3116263"/>
          <p14:tracePt t="219636" x="1239838" y="3141663"/>
          <p14:tracePt t="219645" x="1176338" y="3165475"/>
          <p14:tracePt t="219650" x="1114425" y="3178175"/>
          <p14:tracePt t="219656" x="1050925" y="3178175"/>
          <p14:tracePt t="219665" x="1001713" y="3203575"/>
          <p14:tracePt t="219671" x="950913" y="3216275"/>
          <p14:tracePt t="219680" x="889000" y="3228975"/>
          <p14:tracePt t="219685" x="801688" y="3241675"/>
          <p14:tracePt t="219691" x="725488" y="3254375"/>
          <p14:tracePt t="219698" x="625475" y="3254375"/>
          <p14:tracePt t="219705" x="500063" y="3267075"/>
          <p14:tracePt t="219713" x="363538" y="3278188"/>
          <p14:tracePt t="219719" x="212725" y="3290888"/>
          <p14:tracePt t="219726" x="100013" y="3290888"/>
          <p14:tracePt t="220054" x="50800" y="3216275"/>
          <p14:tracePt t="220059" x="87313" y="3216275"/>
          <p14:tracePt t="220067" x="150813" y="3228975"/>
          <p14:tracePt t="220072" x="200025" y="3228975"/>
          <p14:tracePt t="220080" x="212725" y="3228975"/>
          <p14:tracePt t="220087" x="250825" y="3228975"/>
          <p14:tracePt t="220097" x="274638" y="3228975"/>
          <p14:tracePt t="220101" x="312738" y="3228975"/>
          <p14:tracePt t="220108" x="325438" y="3228975"/>
          <p14:tracePt t="220115" x="350838" y="3228975"/>
          <p14:tracePt t="220121" x="400050" y="3228975"/>
          <p14:tracePt t="220130" x="425450" y="3228975"/>
          <p14:tracePt t="220134" x="476250" y="3228975"/>
          <p14:tracePt t="220142" x="500063" y="3228975"/>
          <p14:tracePt t="220149" x="538163" y="3228975"/>
          <p14:tracePt t="220154" x="563563" y="3228975"/>
          <p14:tracePt t="220164" x="612775" y="3228975"/>
          <p14:tracePt t="220169" x="650875" y="3228975"/>
          <p14:tracePt t="220175" x="676275" y="3228975"/>
          <p14:tracePt t="220181" x="712788" y="3254375"/>
          <p14:tracePt t="220188" x="725488" y="3254375"/>
          <p14:tracePt t="220197" x="750888" y="3267075"/>
          <p14:tracePt t="220202" x="763588" y="3267075"/>
          <p14:tracePt t="220209" x="776288" y="3267075"/>
          <p14:tracePt t="220216" x="801688" y="3267075"/>
          <p14:tracePt t="220230" x="814388" y="3267075"/>
          <p14:tracePt t="220237" x="838200" y="3278188"/>
          <p14:tracePt t="220247" x="850900" y="3278188"/>
          <p14:tracePt t="220250" x="863600" y="3278188"/>
          <p14:tracePt t="220258" x="889000" y="3278188"/>
          <p14:tracePt t="220271" x="914400" y="3278188"/>
          <p14:tracePt t="220280" x="925513" y="3278188"/>
          <p14:tracePt t="220284" x="938213" y="3278188"/>
          <p14:tracePt t="220298" x="963613" y="3278188"/>
          <p14:tracePt t="220305" x="976313" y="3278188"/>
          <p14:tracePt t="220313" x="989013" y="3278188"/>
          <p14:tracePt t="220319" x="1001713" y="3278188"/>
          <p14:tracePt t="220325" x="1014413" y="3278188"/>
          <p14:tracePt t="220339" x="1027113" y="3278188"/>
          <p14:tracePt t="220347" x="1038225" y="3278188"/>
          <p14:tracePt t="220352" x="1050925" y="3278188"/>
          <p14:tracePt t="220366" x="1076325" y="3278188"/>
          <p14:tracePt t="220381" x="1089025" y="3278188"/>
          <p14:tracePt t="220387" x="1101725" y="3278188"/>
          <p14:tracePt t="220397" x="1114425" y="3290888"/>
          <p14:tracePt t="220408" x="1127125" y="3290888"/>
          <p14:tracePt t="220420" x="1139825" y="3290888"/>
          <p14:tracePt t="220430" x="1150938" y="3290888"/>
          <p14:tracePt t="220434" x="1163638" y="3290888"/>
          <p14:tracePt t="220454" x="1176338" y="3290888"/>
          <p14:tracePt t="220468" x="1189038" y="3290888"/>
          <p14:tracePt t="220503" x="1201738" y="3290888"/>
          <p14:tracePt t="220511" x="1214438" y="3290888"/>
          <p14:tracePt t="220550" x="1227138" y="3290888"/>
          <p14:tracePt t="220577" x="1227138" y="3278188"/>
          <p14:tracePt t="220619" x="1227138" y="3267075"/>
          <p14:tracePt t="220652" x="1227138" y="3254375"/>
          <p14:tracePt t="220679" x="1227138" y="3241675"/>
          <p14:tracePt t="220700" x="1227138" y="3228975"/>
          <p14:tracePt t="220727" x="1227138" y="3216275"/>
          <p14:tracePt t="220770" x="1227138" y="3203575"/>
          <p14:tracePt t="220782" x="1239838" y="3203575"/>
          <p14:tracePt t="220796" x="1239838" y="3190875"/>
          <p14:tracePt t="220810" x="1239838" y="3178175"/>
          <p14:tracePt t="220831" x="1239838" y="3165475"/>
          <p14:tracePt t="220836" x="1252538" y="3165475"/>
          <p14:tracePt t="220857" x="1252538" y="3154363"/>
          <p14:tracePt t="220878" x="1252538" y="3141663"/>
          <p14:tracePt t="220891" x="1252538" y="3128963"/>
          <p14:tracePt t="220918" x="1252538" y="3116263"/>
          <p14:tracePt t="220940" x="1252538" y="3103563"/>
          <p14:tracePt t="220966" x="1252538" y="3090863"/>
          <p14:tracePt t="220980" x="1252538" y="3078163"/>
          <p14:tracePt t="220994" x="1239838" y="3078163"/>
          <p14:tracePt t="221000" x="1239838" y="3065463"/>
          <p14:tracePt t="221015" x="1227138" y="3065463"/>
          <p14:tracePt t="221034" x="1227138" y="3054350"/>
          <p14:tracePt t="221041" x="1214438" y="3054350"/>
          <p14:tracePt t="221048" x="1201738" y="3054350"/>
          <p14:tracePt t="221089" x="1189038" y="3054350"/>
          <p14:tracePt t="221130" x="1176338" y="3054350"/>
          <p14:tracePt t="221157" x="1176338" y="3041650"/>
          <p14:tracePt t="221164" x="1163638" y="3041650"/>
          <p14:tracePt t="221177" x="1150938" y="3041650"/>
          <p14:tracePt t="221192" x="1139825" y="3041650"/>
          <p14:tracePt t="221205" x="1127125" y="3041650"/>
          <p14:tracePt t="221218" x="1114425" y="3041650"/>
          <p14:tracePt t="221226" x="1101725" y="3041650"/>
          <p14:tracePt t="221247" x="1089025" y="3041650"/>
          <p14:tracePt t="221287" x="1076325" y="3041650"/>
          <p14:tracePt t="221320" x="1063625" y="3054350"/>
          <p14:tracePt t="221328" x="1050925" y="3054350"/>
          <p14:tracePt t="221334" x="1050925" y="3065463"/>
          <p14:tracePt t="221355" x="1038225" y="3078163"/>
          <p14:tracePt t="221364" x="1038225" y="3090863"/>
          <p14:tracePt t="221380" x="1027113" y="3090863"/>
          <p14:tracePt t="221384" x="1027113" y="3103563"/>
          <p14:tracePt t="221397" x="1027113" y="3116263"/>
          <p14:tracePt t="221416" x="1014413" y="3116263"/>
          <p14:tracePt t="221423" x="1014413" y="3141663"/>
          <p14:tracePt t="221444" x="1014413" y="3154363"/>
          <p14:tracePt t="221458" x="1014413" y="3165475"/>
          <p14:tracePt t="221498" x="1014413" y="3178175"/>
          <p14:tracePt t="221518" x="1014413" y="3190875"/>
          <p14:tracePt t="221539" x="1014413" y="3203575"/>
          <p14:tracePt t="221825" x="1027113" y="3203575"/>
          <p14:tracePt t="221832" x="1027113" y="3216275"/>
          <p14:tracePt t="221852" x="1038225" y="3216275"/>
          <p14:tracePt t="221873" x="1038225" y="3228975"/>
          <p14:tracePt t="221886" x="1050925" y="3228975"/>
          <p14:tracePt t="221908" x="1063625" y="3228975"/>
          <p14:tracePt t="221927" x="1063625" y="3241675"/>
          <p14:tracePt t="221948" x="1076325" y="3241675"/>
          <p14:tracePt t="221975" x="1089025" y="3241675"/>
          <p14:tracePt t="222002" x="1101725" y="3241675"/>
          <p14:tracePt t="222037" x="1114425" y="3241675"/>
          <p14:tracePt t="222065" x="1127125" y="3241675"/>
          <p14:tracePt t="222098" x="1139825" y="3241675"/>
          <p14:tracePt t="222132" x="1150938" y="3241675"/>
          <p14:tracePt t="222208" x="1163638" y="3241675"/>
          <p14:tracePt t="222229" x="1176338" y="3241675"/>
          <p14:tracePt t="222309" x="1176338" y="3228975"/>
          <p14:tracePt t="222337" x="1189038" y="3216275"/>
          <p14:tracePt t="222371" x="1201738" y="3216275"/>
          <p14:tracePt t="222405" x="1201738" y="3203575"/>
          <p14:tracePt t="222418" x="1214438" y="3203575"/>
          <p14:tracePt t="222439" x="1227138" y="3203575"/>
          <p14:tracePt t="222480" x="1239838" y="3203575"/>
          <p14:tracePt t="222930" x="1239838" y="3216275"/>
          <p14:tracePt t="222964" x="1239838" y="3228975"/>
          <p14:tracePt t="223018" x="1239838" y="3241675"/>
          <p14:tracePt t="223120" x="1252538" y="3241675"/>
          <p14:tracePt t="223148" x="1252538" y="3254375"/>
          <p14:tracePt t="223163" x="1263650" y="3254375"/>
          <p14:tracePt t="223175" x="1276350" y="3254375"/>
          <p14:tracePt t="223216" x="1289050" y="3254375"/>
          <p14:tracePt t="223231" x="1301750" y="3254375"/>
          <p14:tracePt t="223257" x="1314450" y="3254375"/>
          <p14:tracePt t="223278" x="1327150" y="3254375"/>
          <p14:tracePt t="223298" x="1339850" y="3254375"/>
          <p14:tracePt t="223325" x="1352550" y="3254375"/>
          <p14:tracePt t="223352" x="1363663" y="3254375"/>
          <p14:tracePt t="223360" x="1376363" y="3254375"/>
          <p14:tracePt t="223381" x="1389063" y="3254375"/>
          <p14:tracePt t="223400" x="1401763" y="3254375"/>
          <p14:tracePt t="223421" x="1414463" y="3241675"/>
          <p14:tracePt t="223428" x="1414463" y="3228975"/>
          <p14:tracePt t="223441" x="1427163" y="3228975"/>
          <p14:tracePt t="223482" x="1439863" y="3228975"/>
          <p14:tracePt t="223503" x="1452563" y="3228975"/>
          <p14:tracePt t="223516" x="1452563" y="3216275"/>
          <p14:tracePt t="223543" x="1465263" y="3216275"/>
          <p14:tracePt t="223558" x="1476375" y="3216275"/>
          <p14:tracePt t="223618" x="1489075" y="3216275"/>
          <p14:tracePt t="223679" x="1501775" y="3216275"/>
          <p14:tracePt t="223686" x="1501775" y="3203575"/>
          <p14:tracePt t="223700" x="1514475" y="3203575"/>
          <p14:tracePt t="223734" x="1527175" y="3203575"/>
          <p14:tracePt t="223768" x="1539875" y="3203575"/>
          <p14:tracePt t="223795" x="1552575" y="3203575"/>
          <p14:tracePt t="223837" x="1565275" y="3203575"/>
          <p14:tracePt t="223884" x="1577975" y="3190875"/>
          <p14:tracePt t="223898" x="1589088" y="3190875"/>
          <p14:tracePt t="223948" x="1601788" y="3190875"/>
          <p14:tracePt t="223993" x="1614488" y="3190875"/>
          <p14:tracePt t="224034" x="1627188" y="3190875"/>
          <p14:tracePt t="224062" x="1639888" y="3190875"/>
          <p14:tracePt t="224102" x="1652588" y="3190875"/>
          <p14:tracePt t="224177" x="1665288" y="3190875"/>
          <p14:tracePt t="224320" x="1665288" y="3203575"/>
          <p14:tracePt t="224395" x="1677988" y="3203575"/>
          <p14:tracePt t="224436" x="1689100" y="3203575"/>
          <p14:tracePt t="224525" x="1689100" y="3216275"/>
          <p14:tracePt t="224860" x="1701800" y="3216275"/>
          <p14:tracePt t="224882" x="1714500" y="3203575"/>
          <p14:tracePt t="224887" x="1727200" y="3190875"/>
          <p14:tracePt t="224895" x="1752600" y="3178175"/>
          <p14:tracePt t="224903" x="1765300" y="3165475"/>
          <p14:tracePt t="224906" x="1778000" y="3141663"/>
          <p14:tracePt t="224914" x="1801813" y="3141663"/>
          <p14:tracePt t="224921" x="1814513" y="3116263"/>
          <p14:tracePt t="224931" x="1839913" y="3116263"/>
          <p14:tracePt t="224942" x="1852613" y="3103563"/>
          <p14:tracePt t="224947" x="1878013" y="3090863"/>
          <p14:tracePt t="224968" x="1903413" y="3090863"/>
          <p14:tracePt t="224975" x="1914525" y="3078163"/>
          <p14:tracePt t="224988" x="1927225" y="3078163"/>
          <p14:tracePt t="225002" x="1939925" y="3078163"/>
          <p14:tracePt t="225016" x="1939925" y="3065463"/>
          <p14:tracePt t="225022" x="1965325" y="3065463"/>
          <p14:tracePt t="225036" x="1965325" y="3054350"/>
          <p14:tracePt t="225049" x="1978025" y="3054350"/>
          <p14:tracePt t="225084" x="1990725" y="3054350"/>
          <p14:tracePt t="225200" x="1978025" y="3054350"/>
          <p14:tracePt t="225221" x="1965325" y="3054350"/>
          <p14:tracePt t="225234" x="1952625" y="3054350"/>
          <p14:tracePt t="225241" x="1952625" y="3041650"/>
          <p14:tracePt t="225248" x="1939925" y="3041650"/>
          <p14:tracePt t="225254" x="1927225" y="3041650"/>
          <p14:tracePt t="225268" x="1914525" y="3041650"/>
          <p14:tracePt t="225275" x="1903413" y="3041650"/>
          <p14:tracePt t="225282" x="1890713" y="3028950"/>
          <p14:tracePt t="225296" x="1865313" y="3016250"/>
          <p14:tracePt t="225314" x="1852613" y="3016250"/>
          <p14:tracePt t="225323" x="1839913" y="3016250"/>
          <p14:tracePt t="225332" x="1827213" y="3003550"/>
          <p14:tracePt t="225336" x="1814513" y="3003550"/>
          <p14:tracePt t="225357" x="1801813" y="3003550"/>
          <p14:tracePt t="225365" x="1790700" y="3003550"/>
          <p14:tracePt t="225370" x="1778000" y="3003550"/>
          <p14:tracePt t="225384" x="1765300" y="3003550"/>
          <p14:tracePt t="225391" x="1752600" y="3003550"/>
          <p14:tracePt t="225405" x="1739900" y="3016250"/>
          <p14:tracePt t="225414" x="1727200" y="3016250"/>
          <p14:tracePt t="225418" x="1714500" y="3028950"/>
          <p14:tracePt t="225439" x="1701800" y="3041650"/>
          <p14:tracePt t="225453" x="1689100" y="3054350"/>
          <p14:tracePt t="225466" x="1677988" y="3065463"/>
          <p14:tracePt t="225479" x="1677988" y="3078163"/>
          <p14:tracePt t="225500" x="1677988" y="3090863"/>
          <p14:tracePt t="225507" x="1665288" y="3090863"/>
          <p14:tracePt t="225514" x="1665288" y="3103563"/>
          <p14:tracePt t="225530" x="1665288" y="3116263"/>
          <p14:tracePt t="225533" x="1652588" y="3116263"/>
          <p14:tracePt t="225550" x="1652588" y="3128963"/>
          <p14:tracePt t="225569" x="1652588" y="3141663"/>
          <p14:tracePt t="225580" x="1652588" y="3154363"/>
          <p14:tracePt t="225596" x="1652588" y="3165475"/>
          <p14:tracePt t="225615" x="1652588" y="3178175"/>
          <p14:tracePt t="225630" x="1652588" y="3190875"/>
          <p14:tracePt t="225636" x="1652588" y="3203575"/>
          <p14:tracePt t="225658" x="1652588" y="3216275"/>
          <p14:tracePt t="225685" x="1652588" y="3228975"/>
          <p14:tracePt t="225712" x="1652588" y="3241675"/>
          <p14:tracePt t="225732" x="1652588" y="3254375"/>
          <p14:tracePt t="225752" x="1665288" y="3254375"/>
          <p14:tracePt t="225793" x="1677988" y="3254375"/>
          <p14:tracePt t="225820" x="1689100" y="3254375"/>
          <p14:tracePt t="225841" x="1701800" y="3254375"/>
          <p14:tracePt t="225889" x="1714500" y="3267075"/>
          <p14:tracePt t="225910" x="1727200" y="3267075"/>
          <p14:tracePt t="225936" x="1739900" y="3267075"/>
          <p14:tracePt t="225943" x="1752600" y="3267075"/>
          <p14:tracePt t="225959" x="1765300" y="3267075"/>
          <p14:tracePt t="225977" x="1778000" y="3267075"/>
          <p14:tracePt t="225991" x="1790700" y="3267075"/>
          <p14:tracePt t="225999" x="1801813" y="3267075"/>
          <p14:tracePt t="226025" x="1814513" y="3267075"/>
          <p14:tracePt t="226047" x="1827213" y="3267075"/>
          <p14:tracePt t="226060" x="1839913" y="3267075"/>
          <p14:tracePt t="226066" x="1852613" y="3267075"/>
          <p14:tracePt t="226073" x="1865313" y="3267075"/>
          <p14:tracePt t="226086" x="1878013" y="3267075"/>
          <p14:tracePt t="226100" x="1903413" y="3267075"/>
          <p14:tracePt t="226114" x="1914525" y="3267075"/>
          <p14:tracePt t="226130" x="1927225" y="3267075"/>
          <p14:tracePt t="226142" x="1952625" y="3267075"/>
          <p14:tracePt t="226154" x="1965325" y="3267075"/>
          <p14:tracePt t="226163" x="1978025" y="3267075"/>
          <p14:tracePt t="226176" x="1990725" y="3267075"/>
          <p14:tracePt t="226182" x="2003425" y="3267075"/>
          <p14:tracePt t="226189" x="2003425" y="3254375"/>
          <p14:tracePt t="226197" x="2027238" y="3254375"/>
          <p14:tracePt t="226213" x="2039938" y="3254375"/>
          <p14:tracePt t="226216" x="2052638" y="3254375"/>
          <p14:tracePt t="226223" x="2065338" y="3254375"/>
          <p14:tracePt t="226245" x="2090738" y="3254375"/>
          <p14:tracePt t="226265" x="2103438" y="3254375"/>
          <p14:tracePt t="226284" x="2116138" y="3254375"/>
          <p14:tracePt t="226291" x="2127250" y="3254375"/>
          <p14:tracePt t="226311" x="2139950" y="3254375"/>
          <p14:tracePt t="226325" x="2152650" y="3254375"/>
          <p14:tracePt t="226338" x="2165350" y="3254375"/>
          <p14:tracePt t="226373" x="2178050" y="3254375"/>
          <p14:tracePt t="226386" x="2190750" y="3254375"/>
          <p14:tracePt t="226394" x="2190750" y="3267075"/>
          <p14:tracePt t="226420" x="2203450" y="3267075"/>
          <p14:tracePt t="226503" x="2178050" y="3254375"/>
          <p14:tracePt t="226512" x="2165350" y="3241675"/>
          <p14:tracePt t="234869" x="2239963" y="3254375"/>
          <p14:tracePt t="234877" x="2403475" y="3303588"/>
          <p14:tracePt t="234884" x="2603500" y="3378200"/>
          <p14:tracePt t="234894" x="2741613" y="3467100"/>
          <p14:tracePt t="234900" x="2867025" y="3554413"/>
          <p14:tracePt t="234904" x="2941638" y="3603625"/>
          <p14:tracePt t="234914" x="3016250" y="3667125"/>
          <p14:tracePt t="234920" x="3092450" y="3729038"/>
          <p14:tracePt t="234928" x="3154363" y="3792538"/>
          <p14:tracePt t="234934" x="3216275" y="3854450"/>
          <p14:tracePt t="234946" x="3279775" y="3905250"/>
          <p14:tracePt t="234966" x="3492500" y="4129088"/>
          <p14:tracePt t="234971" x="3579813" y="4230688"/>
          <p14:tracePt t="234980" x="3654425" y="4330700"/>
          <p14:tracePt t="234985" x="3730625" y="4418013"/>
          <p14:tracePt t="234996" x="3817938" y="4505325"/>
          <p14:tracePt t="235000" x="3892550" y="4579938"/>
          <p14:tracePt t="235008" x="3968750" y="4643438"/>
          <p14:tracePt t="235016" x="4030663" y="4718050"/>
          <p14:tracePt t="235021" x="4105275" y="4792663"/>
          <p14:tracePt t="235031" x="4156075" y="4843463"/>
          <p14:tracePt t="235036" x="4205288" y="4892675"/>
          <p14:tracePt t="235046" x="4230688" y="4930775"/>
          <p14:tracePt t="235050" x="4268788" y="4968875"/>
          <p14:tracePt t="235059" x="4281488" y="4992688"/>
          <p14:tracePt t="235065" x="4305300" y="5005388"/>
          <p14:tracePt t="235073" x="4330700" y="5043488"/>
          <p14:tracePt t="235082" x="4330700" y="5056188"/>
          <p14:tracePt t="235086" x="4356100" y="5081588"/>
          <p14:tracePt t="235101" x="4356100" y="5092700"/>
          <p14:tracePt t="235109" x="4368800" y="5092700"/>
          <p14:tracePt t="240690" x="4368800" y="5105400"/>
          <p14:tracePt t="240704" x="4368800" y="5118100"/>
          <p14:tracePt t="240713" x="4368800" y="5130800"/>
          <p14:tracePt t="240719" x="4368800" y="5143500"/>
          <p14:tracePt t="240730" x="4356100" y="5143500"/>
          <p14:tracePt t="240733" x="4343400" y="5168900"/>
          <p14:tracePt t="240740" x="4330700" y="5168900"/>
          <p14:tracePt t="240748" x="4330700" y="5181600"/>
          <p14:tracePt t="240755" x="4318000" y="5205413"/>
          <p14:tracePt t="240762" x="4305300" y="5218113"/>
          <p14:tracePt t="240769" x="4294188" y="5243513"/>
          <p14:tracePt t="240779" x="4281488" y="5243513"/>
          <p14:tracePt t="240784" x="4268788" y="5268913"/>
          <p14:tracePt t="240790" x="4256088" y="5281613"/>
          <p14:tracePt t="240799" x="4243388" y="5294313"/>
          <p14:tracePt t="240805" x="4230688" y="5305425"/>
          <p14:tracePt t="240819" x="4205288" y="5318125"/>
          <p14:tracePt t="240829" x="4205288" y="5343525"/>
          <p14:tracePt t="240834" x="4181475" y="5343525"/>
          <p14:tracePt t="240839" x="4168775" y="5368925"/>
          <p14:tracePt t="240848" x="4143375" y="5381625"/>
          <p14:tracePt t="240853" x="4117975" y="5407025"/>
          <p14:tracePt t="240862" x="4105275" y="5418138"/>
          <p14:tracePt t="240867" x="4068763" y="5443538"/>
          <p14:tracePt t="240874" x="4056063" y="5456238"/>
          <p14:tracePt t="240880" x="4030663" y="5481638"/>
          <p14:tracePt t="240887" x="4005263" y="5481638"/>
          <p14:tracePt t="240895" x="3979863" y="5507038"/>
          <p14:tracePt t="240900" x="3943350" y="5518150"/>
          <p14:tracePt t="240908" x="3917950" y="5530850"/>
          <p14:tracePt t="240915" x="3867150" y="5556250"/>
          <p14:tracePt t="240921" x="3856038" y="5556250"/>
          <p14:tracePt t="240930" x="3830638" y="5568950"/>
          <p14:tracePt t="240934" x="3792538" y="5581650"/>
          <p14:tracePt t="240942" x="3756025" y="5594350"/>
          <p14:tracePt t="240948" x="3717925" y="5594350"/>
          <p14:tracePt t="240967" x="3617913" y="5607050"/>
          <p14:tracePt t="240970" x="3579813" y="5619750"/>
          <p14:tracePt t="240980" x="3505200" y="5619750"/>
          <p14:tracePt t="240983" x="3429000" y="5619750"/>
          <p14:tracePt t="240990" x="3341688" y="5619750"/>
          <p14:tracePt t="240998" x="3241675" y="5619750"/>
          <p14:tracePt t="241004" x="3179763" y="5619750"/>
          <p14:tracePt t="241012" x="3092450" y="5607050"/>
          <p14:tracePt t="241017" x="2992438" y="5594350"/>
          <p14:tracePt t="241024" x="2967038" y="5581650"/>
          <p14:tracePt t="241030" x="2890838" y="5568950"/>
          <p14:tracePt t="241037" x="2867025" y="5556250"/>
          <p14:tracePt t="241046" x="2841625" y="5543550"/>
          <p14:tracePt t="241051" x="2803525" y="5530850"/>
          <p14:tracePt t="241058" x="2767013" y="5518150"/>
          <p14:tracePt t="241064" x="2716213" y="5507038"/>
          <p14:tracePt t="241071" x="2678113" y="5481638"/>
          <p14:tracePt t="241080" x="2641600" y="5456238"/>
          <p14:tracePt t="241084" x="2603500" y="5443538"/>
          <p14:tracePt t="241094" x="2541588" y="5418138"/>
          <p14:tracePt t="241100" x="2516188" y="5407025"/>
          <p14:tracePt t="241105" x="2441575" y="5368925"/>
          <p14:tracePt t="241112" x="2416175" y="5343525"/>
          <p14:tracePt t="241119" x="2390775" y="5330825"/>
          <p14:tracePt t="241129" x="2352675" y="5305425"/>
          <p14:tracePt t="241133" x="2328863" y="5294313"/>
          <p14:tracePt t="241139" x="2290763" y="5281613"/>
          <p14:tracePt t="241145" x="2290763" y="5268913"/>
          <p14:tracePt t="241152" x="2265363" y="5256213"/>
          <p14:tracePt t="241162" x="2252663" y="5243513"/>
          <p14:tracePt t="241166" x="2228850" y="5243513"/>
          <p14:tracePt t="241174" x="2203450" y="5230813"/>
          <p14:tracePt t="241180" x="2203450" y="5218113"/>
          <p14:tracePt t="241188" x="2178050" y="5205413"/>
          <p14:tracePt t="241197" x="2152650" y="5181600"/>
          <p14:tracePt t="241202" x="2139950" y="5156200"/>
          <p14:tracePt t="241211" x="2103438" y="5118100"/>
          <p14:tracePt t="241215" x="2065338" y="5092700"/>
          <p14:tracePt t="241222" x="2052638" y="5068888"/>
          <p14:tracePt t="241229" x="2014538" y="5030788"/>
          <p14:tracePt t="241234" x="2003425" y="4992688"/>
          <p14:tracePt t="241245" x="1978025" y="4956175"/>
          <p14:tracePt t="241250" x="1952625" y="4905375"/>
          <p14:tracePt t="241255" x="1927225" y="4868863"/>
          <p14:tracePt t="241262" x="1927225" y="4830763"/>
          <p14:tracePt t="241269" x="1903413" y="4805363"/>
          <p14:tracePt t="241279" x="1890713" y="4768850"/>
          <p14:tracePt t="241283" x="1890713" y="4743450"/>
          <p14:tracePt t="241289" x="1878013" y="4730750"/>
          <p14:tracePt t="241297" x="1878013" y="4705350"/>
          <p14:tracePt t="241303" x="1878013" y="4667250"/>
          <p14:tracePt t="241313" x="1865313" y="4656138"/>
          <p14:tracePt t="241316" x="1865313" y="4643438"/>
          <p14:tracePt t="241324" x="1865313" y="4618038"/>
          <p14:tracePt t="241330" x="1865313" y="4592638"/>
          <p14:tracePt t="241337" x="1865313" y="4579938"/>
          <p14:tracePt t="241351" x="1865313" y="4554538"/>
          <p14:tracePt t="241361" x="1865313" y="4530725"/>
          <p14:tracePt t="241365" x="1865313" y="4505325"/>
          <p14:tracePt t="241372" x="1865313" y="4479925"/>
          <p14:tracePt t="241379" x="1865313" y="4467225"/>
          <p14:tracePt t="241385" x="1865313" y="4430713"/>
          <p14:tracePt t="241395" x="1878013" y="4405313"/>
          <p14:tracePt t="241400" x="1878013" y="4392613"/>
          <p14:tracePt t="241405" x="1890713" y="4379913"/>
          <p14:tracePt t="241412" x="1890713" y="4341813"/>
          <p14:tracePt t="241419" x="1903413" y="4341813"/>
          <p14:tracePt t="241429" x="1903413" y="4330700"/>
          <p14:tracePt t="241433" x="1914525" y="4305300"/>
          <p14:tracePt t="241448" x="1927225" y="4279900"/>
          <p14:tracePt t="241462" x="1927225" y="4267200"/>
          <p14:tracePt t="241467" x="1927225" y="4254500"/>
          <p14:tracePt t="241474" x="1939925" y="4241800"/>
          <p14:tracePt t="241481" x="1939925" y="4230688"/>
          <p14:tracePt t="241487" x="1952625" y="4230688"/>
          <p14:tracePt t="241496" x="1952625" y="4205288"/>
          <p14:tracePt t="241501" x="1965325" y="4192588"/>
          <p14:tracePt t="241507" x="1965325" y="4179888"/>
          <p14:tracePt t="241515" x="1978025" y="4167188"/>
          <p14:tracePt t="241521" x="1978025" y="4154488"/>
          <p14:tracePt t="241529" x="1990725" y="4129088"/>
          <p14:tracePt t="241534" x="2003425" y="4129088"/>
          <p14:tracePt t="241547" x="2014538" y="4105275"/>
          <p14:tracePt t="241550" x="2014538" y="4092575"/>
          <p14:tracePt t="241556" x="2027238" y="4079875"/>
          <p14:tracePt t="241570" x="2039938" y="4067175"/>
          <p14:tracePt t="241579" x="2052638" y="4067175"/>
          <p14:tracePt t="241584" x="2065338" y="4041775"/>
          <p14:tracePt t="241596" x="2078038" y="4029075"/>
          <p14:tracePt t="241603" x="2090738" y="4029075"/>
          <p14:tracePt t="241613" x="2103438" y="4029075"/>
          <p14:tracePt t="241617" x="2103438" y="4017963"/>
          <p14:tracePt t="241624" x="2127250" y="4017963"/>
          <p14:tracePt t="241637" x="2127250" y="4005263"/>
          <p14:tracePt t="241647" x="2139950" y="4005263"/>
          <p14:tracePt t="241650" x="2139950" y="3992563"/>
          <p14:tracePt t="241658" x="2152650" y="3992563"/>
          <p14:tracePt t="241671" x="2165350" y="3992563"/>
          <p14:tracePt t="241685" x="2178050" y="3979863"/>
          <p14:tracePt t="241705" x="2190750" y="3979863"/>
          <p14:tracePt t="241719" x="2203450" y="3979863"/>
          <p14:tracePt t="241747" x="2216150" y="3979863"/>
          <p14:tracePt t="241753" x="2228850" y="3979863"/>
          <p14:tracePt t="241780" x="2239963" y="3979863"/>
          <p14:tracePt t="241821" x="2252663" y="3992563"/>
          <p14:tracePt t="241902" x="2252663" y="4005263"/>
          <p14:tracePt t="241964" x="2252663" y="4017963"/>
          <p14:tracePt t="242047" x="2252663" y="4029075"/>
          <p14:tracePt t="242080" x="2252663" y="4041775"/>
          <p14:tracePt t="242094" x="2252663" y="4054475"/>
          <p14:tracePt t="242128" x="2252663" y="4067175"/>
          <p14:tracePt t="242169" x="2252663" y="4079875"/>
          <p14:tracePt t="242189" x="2239963" y="4079875"/>
          <p14:tracePt t="242202" x="2239963" y="4092575"/>
          <p14:tracePt t="242216" x="2239963" y="4105275"/>
          <p14:tracePt t="242223" x="2228850" y="4105275"/>
          <p14:tracePt t="242243" x="2216150" y="4105275"/>
          <p14:tracePt t="242251" x="2216150" y="4117975"/>
          <p14:tracePt t="242284" x="2216150" y="4129088"/>
          <p14:tracePt t="242305" x="2203450" y="4129088"/>
          <p14:tracePt t="242367" x="2203450" y="4141788"/>
          <p14:tracePt t="242414" x="2203450" y="4154488"/>
          <p14:tracePt t="242449" x="2203450" y="4167188"/>
          <p14:tracePt t="242484" x="2203450" y="4179888"/>
          <p14:tracePt t="242578" x="2203450" y="4167188"/>
          <p14:tracePt t="242593" x="2203450" y="4154488"/>
          <p14:tracePt t="242600" x="2203450" y="4141788"/>
          <p14:tracePt t="242605" x="2216150" y="4141788"/>
          <p14:tracePt t="242619" x="2216150" y="4129088"/>
          <p14:tracePt t="242628" x="2228850" y="4129088"/>
          <p14:tracePt t="242632" x="2228850" y="4117975"/>
          <p14:tracePt t="242647" x="2228850" y="4105275"/>
          <p14:tracePt t="242653" x="2239963" y="4105275"/>
          <p14:tracePt t="242667" x="2239963" y="4092575"/>
          <p14:tracePt t="242688" x="2239963" y="4079875"/>
          <p14:tracePt t="242695" x="2252663" y="4079875"/>
          <p14:tracePt t="242715" x="2252663" y="4054475"/>
          <p14:tracePt t="242729" x="2265363" y="4054475"/>
          <p14:tracePt t="242749" x="2278063" y="4041775"/>
          <p14:tracePt t="242782" x="2278063" y="4029075"/>
          <p14:tracePt t="242803" x="2278063" y="4017963"/>
          <p14:tracePt t="242831" x="2278063" y="4005263"/>
          <p14:tracePt t="242878" x="2265363" y="4005263"/>
          <p14:tracePt t="242912" x="2252663" y="4005263"/>
          <p14:tracePt t="242940" x="2239963" y="4005263"/>
          <p14:tracePt t="242946" x="2239963" y="3992563"/>
          <p14:tracePt t="242965" x="2228850" y="3992563"/>
          <p14:tracePt t="242968" x="2216150" y="3992563"/>
          <p14:tracePt t="242988" x="2203450" y="3992563"/>
          <p14:tracePt t="243001" x="2190750" y="3992563"/>
          <p14:tracePt t="243021" x="2165350" y="3992563"/>
          <p14:tracePt t="243042" x="2152650" y="3992563"/>
          <p14:tracePt t="243063" x="2139950" y="3992563"/>
          <p14:tracePt t="243083" x="2127250" y="3992563"/>
          <p14:tracePt t="243103" x="2116138" y="3992563"/>
          <p14:tracePt t="243137" x="2103438" y="3992563"/>
          <p14:tracePt t="243143" x="2103438" y="4005263"/>
          <p14:tracePt t="243165" x="2090738" y="4017963"/>
          <p14:tracePt t="243179" x="2090738" y="4029075"/>
          <p14:tracePt t="243212" x="2090738" y="4041775"/>
          <p14:tracePt t="243219" x="2090738" y="4054475"/>
          <p14:tracePt t="243233" x="2090738" y="4067175"/>
          <p14:tracePt t="243247" x="2090738" y="4079875"/>
          <p14:tracePt t="243267" x="2090738" y="4092575"/>
          <p14:tracePt t="243281" x="2103438" y="4092575"/>
          <p14:tracePt t="243288" x="2103438" y="4105275"/>
          <p14:tracePt t="243297" x="2103438" y="4117975"/>
          <p14:tracePt t="243309" x="2103438" y="4129088"/>
          <p14:tracePt t="243348" x="2103438" y="4141788"/>
          <p14:tracePt t="243356" x="2116138" y="4141788"/>
          <p14:tracePt t="243370" x="2116138" y="4154488"/>
          <p14:tracePt t="243378" x="2127250" y="4154488"/>
          <p14:tracePt t="243383" x="2127250" y="4167188"/>
          <p14:tracePt t="243397" x="2127250" y="4179888"/>
          <p14:tracePt t="243417" x="2127250" y="4192588"/>
          <p14:tracePt t="243459" x="2139950" y="4192588"/>
          <p14:tracePt t="243519" x="2152650" y="4192588"/>
          <p14:tracePt t="243546" x="2165350" y="4179888"/>
          <p14:tracePt t="243560" x="2165350" y="4167188"/>
          <p14:tracePt t="243568" x="2178050" y="4167188"/>
          <p14:tracePt t="243574" x="2178050" y="4154488"/>
          <p14:tracePt t="243588" x="2178050" y="4141788"/>
          <p14:tracePt t="243595" x="2190750" y="4141788"/>
          <p14:tracePt t="243601" x="2190750" y="4129088"/>
          <p14:tracePt t="243612" x="2203450" y="4117975"/>
          <p14:tracePt t="243615" x="2203450" y="4105275"/>
          <p14:tracePt t="243621" x="2216150" y="4105275"/>
          <p14:tracePt t="243643" x="2228850" y="4079875"/>
          <p14:tracePt t="243655" x="2239963" y="4079875"/>
          <p14:tracePt t="243677" x="2252663" y="4067175"/>
          <p14:tracePt t="243683" x="2265363" y="4067175"/>
          <p14:tracePt t="243698" x="2278063" y="4067175"/>
          <p14:tracePt t="243712" x="2278063" y="4054475"/>
          <p14:tracePt t="243717" x="2290763" y="4054475"/>
          <p14:tracePt t="243738" x="2290763" y="4041775"/>
          <p14:tracePt t="243751" x="2303463" y="4041775"/>
          <p14:tracePt t="243758" x="2316163" y="4029075"/>
          <p14:tracePt t="243799" x="2328863" y="4017963"/>
          <p14:tracePt t="243813" x="2328863" y="4005263"/>
          <p14:tracePt t="243839" x="2328863" y="3992563"/>
          <p14:tracePt t="243853" x="2328863" y="3979863"/>
          <p14:tracePt t="243887" x="2328863" y="3967163"/>
          <p14:tracePt t="243900" x="2316163" y="3967163"/>
          <p14:tracePt t="243909" x="2303463" y="3967163"/>
          <p14:tracePt t="243930" x="2303463" y="3954463"/>
          <p14:tracePt t="243936" x="2290763" y="3954463"/>
          <p14:tracePt t="243962" x="2265363" y="3954463"/>
          <p14:tracePt t="243969" x="2265363" y="3941763"/>
          <p14:tracePt t="243979" x="2252663" y="3941763"/>
          <p14:tracePt t="243990" x="2239963" y="3941763"/>
          <p14:tracePt t="243997" x="2228850" y="3941763"/>
          <p14:tracePt t="244012" x="2216150" y="3941763"/>
          <p14:tracePt t="244024" x="2203450" y="3941763"/>
          <p14:tracePt t="244032" x="2190750" y="3941763"/>
          <p14:tracePt t="244037" x="2178050" y="3941763"/>
          <p14:tracePt t="244052" x="2165350" y="3941763"/>
          <p14:tracePt t="244065" x="2152650" y="3941763"/>
          <p14:tracePt t="244079" x="2139950" y="3941763"/>
          <p14:tracePt t="244095" x="2127250" y="3941763"/>
          <p14:tracePt t="244106" x="2116138" y="3954463"/>
          <p14:tracePt t="244132" x="2103438" y="3954463"/>
          <p14:tracePt t="244140" x="2103438" y="3967163"/>
          <p14:tracePt t="244148" x="2090738" y="3967163"/>
          <p14:tracePt t="244154" x="2090738" y="3979863"/>
          <p14:tracePt t="244215" x="2103438" y="3979863"/>
          <p14:tracePt t="244249" x="2116138" y="3979863"/>
          <p14:tracePt t="244257" x="2116138" y="3992563"/>
          <p14:tracePt t="244290" x="2127250" y="3992563"/>
          <p14:tracePt t="244296" x="2127250" y="4005263"/>
          <p14:tracePt t="244324" x="2127250" y="4017963"/>
          <p14:tracePt t="244337" x="2139950" y="4029075"/>
          <p14:tracePt t="244358" x="2152650" y="4029075"/>
          <p14:tracePt t="244372" x="2152650" y="4041775"/>
          <p14:tracePt t="244393" x="2152650" y="4054475"/>
          <p14:tracePt t="244414" x="2165350" y="4054475"/>
          <p14:tracePt t="244419" x="2165350" y="4067175"/>
          <p14:tracePt t="244440" x="2178050" y="4079875"/>
          <p14:tracePt t="244460" x="2178050" y="4092575"/>
          <p14:tracePt t="244508" x="2178050" y="4105275"/>
          <p14:tracePt t="244530" x="2178050" y="4117975"/>
          <p14:tracePt t="244700" x="2178050" y="4105275"/>
          <p14:tracePt t="244849" x="2178050" y="4117975"/>
          <p14:tracePt t="244863" x="2178050" y="4129088"/>
          <p14:tracePt t="244870" x="2178050" y="4141788"/>
          <p14:tracePt t="244875" x="2178050" y="4154488"/>
          <p14:tracePt t="244883" x="2178050" y="4167188"/>
          <p14:tracePt t="244891" x="2190750" y="4205288"/>
          <p14:tracePt t="244897" x="2203450" y="4205288"/>
          <p14:tracePt t="244903" x="2203450" y="4230688"/>
          <p14:tracePt t="244912" x="2203450" y="4254500"/>
          <p14:tracePt t="244917" x="2228850" y="4292600"/>
          <p14:tracePt t="244924" x="2228850" y="4318000"/>
          <p14:tracePt t="244931" x="2228850" y="4330700"/>
          <p14:tracePt t="244939" x="2239963" y="4354513"/>
          <p14:tracePt t="244946" x="2252663" y="4379913"/>
          <p14:tracePt t="244965" x="2303463" y="4467225"/>
          <p14:tracePt t="244972" x="2328863" y="4505325"/>
          <p14:tracePt t="244980" x="2339975" y="4554538"/>
          <p14:tracePt t="244985" x="2352675" y="4579938"/>
          <p14:tracePt t="244995" x="2378075" y="4592638"/>
          <p14:tracePt t="244999" x="2416175" y="4643438"/>
          <p14:tracePt t="245007" x="2428875" y="4667250"/>
          <p14:tracePt t="245014" x="2441575" y="4679950"/>
          <p14:tracePt t="245019" x="2452688" y="4692650"/>
          <p14:tracePt t="245029" x="2490788" y="4718050"/>
          <p14:tracePt t="245033" x="2490788" y="4730750"/>
          <p14:tracePt t="245041" x="2503488" y="4743450"/>
          <p14:tracePt t="245049" x="2528888" y="4756150"/>
          <p14:tracePt t="245064" x="2554288" y="4768850"/>
          <p14:tracePt t="245068" x="2565400" y="4768850"/>
          <p14:tracePt t="245078" x="2590800" y="4779963"/>
          <p14:tracePt t="245081" x="2603500" y="4779963"/>
          <p14:tracePt t="245088" x="2616200" y="4779963"/>
          <p14:tracePt t="245095" x="2654300" y="4779963"/>
          <p14:tracePt t="245102" x="2690813" y="4792663"/>
          <p14:tracePt t="249328" x="2678113" y="4792663"/>
          <p14:tracePt t="249342" x="2678113" y="4779963"/>
          <p14:tracePt t="249349" x="2667000" y="4768850"/>
          <p14:tracePt t="249355" x="2654300" y="4756150"/>
          <p14:tracePt t="249363" x="2654300" y="4730750"/>
          <p14:tracePt t="249367" x="2641600" y="4718050"/>
          <p14:tracePt t="249376" x="2641600" y="4705350"/>
          <p14:tracePt t="249382" x="2628900" y="4705350"/>
          <p14:tracePt t="249388" x="2616200" y="4679950"/>
          <p14:tracePt t="249401" x="2616200" y="4667250"/>
          <p14:tracePt t="249410" x="2603500" y="4656138"/>
          <p14:tracePt t="249416" x="2603500" y="4643438"/>
          <p14:tracePt t="249423" x="2590800" y="4630738"/>
          <p14:tracePt t="249436" x="2578100" y="4618038"/>
          <p14:tracePt t="249449" x="2578100" y="4605338"/>
          <p14:tracePt t="249457" x="2565400" y="4592638"/>
          <p14:tracePt t="249464" x="2565400" y="4567238"/>
          <p14:tracePt t="249470" x="2554288" y="4554538"/>
          <p14:tracePt t="249478" x="2554288" y="4543425"/>
          <p14:tracePt t="249483" x="2541588" y="4530725"/>
          <p14:tracePt t="249498" x="2541588" y="4505325"/>
          <p14:tracePt t="249504" x="2541588" y="4492625"/>
          <p14:tracePt t="249519" x="2528888" y="4467225"/>
          <p14:tracePt t="249532" x="2528888" y="4454525"/>
          <p14:tracePt t="249539" x="2516188" y="4454525"/>
          <p14:tracePt t="249546" x="2516188" y="4430713"/>
          <p14:tracePt t="249562" x="2516188" y="4418013"/>
          <p14:tracePt t="249572" x="2516188" y="4405313"/>
          <p14:tracePt t="249581" x="2503488" y="4392613"/>
          <p14:tracePt t="249600" x="2503488" y="4379913"/>
          <p14:tracePt t="249614" x="2490788" y="4354513"/>
          <p14:tracePt t="249630" x="2490788" y="4341813"/>
          <p14:tracePt t="249634" x="2490788" y="4330700"/>
          <p14:tracePt t="249649" x="2490788" y="4318000"/>
          <p14:tracePt t="249657" x="2490788" y="4305300"/>
          <p14:tracePt t="249665" x="2490788" y="4292600"/>
          <p14:tracePt t="249679" x="2490788" y="4267200"/>
          <p14:tracePt t="249682" x="2490788" y="4254500"/>
          <p14:tracePt t="249688" x="2490788" y="4241800"/>
          <p14:tracePt t="249695" x="2490788" y="4230688"/>
          <p14:tracePt t="249713" x="2490788" y="4205288"/>
          <p14:tracePt t="249716" x="2490788" y="4192588"/>
          <p14:tracePt t="249731" x="2490788" y="4167188"/>
          <p14:tracePt t="249737" x="2490788" y="4154488"/>
          <p14:tracePt t="249750" x="2490788" y="4129088"/>
          <p14:tracePt t="249764" x="2490788" y="4117975"/>
          <p14:tracePt t="249771" x="2503488" y="4105275"/>
          <p14:tracePt t="249778" x="2503488" y="4092575"/>
          <p14:tracePt t="249791" x="2503488" y="4079875"/>
          <p14:tracePt t="249797" x="2516188" y="4079875"/>
          <p14:tracePt t="249804" x="2516188" y="4067175"/>
          <p14:tracePt t="249814" x="2516188" y="4054475"/>
          <p14:tracePt t="249828" x="2528888" y="4054475"/>
          <p14:tracePt t="249832" x="2528888" y="4041775"/>
          <p14:tracePt t="249846" x="2528888" y="4029075"/>
          <p14:tracePt t="249852" x="2541588" y="4029075"/>
          <p14:tracePt t="249866" x="2541588" y="4017963"/>
          <p14:tracePt t="249875" x="2541588" y="4005263"/>
          <p14:tracePt t="249886" x="2541588" y="3992563"/>
          <p14:tracePt t="249895" x="2554288" y="3992563"/>
          <p14:tracePt t="249914" x="2554288" y="3979863"/>
          <p14:tracePt t="249942" x="2554288" y="3967163"/>
          <p14:tracePt t="249962" x="2554288" y="3954463"/>
          <p14:tracePt t="249969" x="2565400" y="3954463"/>
          <p14:tracePt t="249979" x="2565400" y="3941763"/>
          <p14:tracePt t="249995" x="2565400" y="3929063"/>
          <p14:tracePt t="250030" x="2565400" y="3916363"/>
          <p14:tracePt t="250044" x="2565400" y="3905250"/>
          <p14:tracePt t="250058" x="2565400" y="3892550"/>
          <p14:tracePt t="250070" x="2565400" y="3879850"/>
          <p14:tracePt t="250084" x="2565400" y="3867150"/>
          <p14:tracePt t="250098" x="2554288" y="3854450"/>
          <p14:tracePt t="250118" x="2541588" y="3841750"/>
          <p14:tracePt t="250128" x="2528888" y="3841750"/>
          <p14:tracePt t="250147" x="2516188" y="3829050"/>
          <p14:tracePt t="250163" x="2503488" y="3829050"/>
          <p14:tracePt t="250173" x="2490788" y="3816350"/>
          <p14:tracePt t="250181" x="2478088" y="3816350"/>
          <p14:tracePt t="250199" x="2465388" y="3816350"/>
          <p14:tracePt t="250213" x="2452688" y="3816350"/>
          <p14:tracePt t="250220" x="2441575" y="3816350"/>
          <p14:tracePt t="250228" x="2428875" y="3816350"/>
          <p14:tracePt t="250242" x="2416175" y="3816350"/>
          <p14:tracePt t="250254" x="2390775" y="3816350"/>
          <p14:tracePt t="250269" x="2378075" y="3816350"/>
          <p14:tracePt t="250282" x="2365375" y="3829050"/>
          <p14:tracePt t="250302" x="2352675" y="3841750"/>
          <p14:tracePt t="250316" x="2339975" y="3841750"/>
          <p14:tracePt t="250323" x="2339975" y="3854450"/>
          <p14:tracePt t="250345" x="2328863" y="3867150"/>
          <p14:tracePt t="250357" x="2328863" y="3879850"/>
          <p14:tracePt t="250398" x="2328863" y="3892550"/>
          <p14:tracePt t="250425" x="2328863" y="3905250"/>
          <p14:tracePt t="250439" x="2328863" y="3916363"/>
          <p14:tracePt t="250452" x="2328863" y="3929063"/>
          <p14:tracePt t="250473" x="2328863" y="3941763"/>
          <p14:tracePt t="250507" x="2328863" y="3954463"/>
          <p14:tracePt t="250547" x="2328863" y="3967163"/>
          <p14:tracePt t="250554" x="2328863" y="3979863"/>
          <p14:tracePt t="250568" x="2328863" y="3992563"/>
          <p14:tracePt t="250603" x="2339975" y="3992563"/>
          <p14:tracePt t="250610" x="2339975" y="4005263"/>
          <p14:tracePt t="250650" x="2339975" y="4017963"/>
          <p14:tracePt t="250664" x="2339975" y="4029075"/>
          <p14:tracePt t="250676" x="2352675" y="4029075"/>
          <p14:tracePt t="250691" x="2352675" y="4041775"/>
          <p14:tracePt t="250725" x="2352675" y="4054475"/>
          <p14:tracePt t="250752" x="2352675" y="4067175"/>
          <p14:tracePt t="250766" x="2352675" y="4079875"/>
          <p14:tracePt t="250786" x="2365375" y="4079875"/>
          <p14:tracePt t="250807" x="2378075" y="4079875"/>
          <p14:tracePt t="250855" x="2390775" y="4092575"/>
          <p14:tracePt t="250881" x="2403475" y="4092575"/>
          <p14:tracePt t="250896" x="2416175" y="4092575"/>
          <p14:tracePt t="250923" x="2428875" y="4092575"/>
          <p14:tracePt t="250958" x="2452688" y="4092575"/>
          <p14:tracePt t="250984" x="2452688" y="4079875"/>
          <p14:tracePt t="250998" x="2465388" y="4079875"/>
          <p14:tracePt t="251005" x="2478088" y="4067175"/>
          <p14:tracePt t="251018" x="2490788" y="4067175"/>
          <p14:tracePt t="251026" x="2490788" y="4054475"/>
          <p14:tracePt t="251038" x="2503488" y="4054475"/>
          <p14:tracePt t="251046" x="2503488" y="4041775"/>
          <p14:tracePt t="251066" x="2516188" y="4029075"/>
          <p14:tracePt t="251081" x="2516188" y="4017963"/>
          <p14:tracePt t="251087" x="2528888" y="4017963"/>
          <p14:tracePt t="251095" x="2541588" y="4017963"/>
          <p14:tracePt t="251107" x="2541588" y="4005263"/>
          <p14:tracePt t="251130" x="2554288" y="3992563"/>
          <p14:tracePt t="251141" x="2554288" y="3979863"/>
          <p14:tracePt t="251169" x="2565400" y="3979863"/>
          <p14:tracePt t="251182" x="2565400" y="3967163"/>
          <p14:tracePt t="251203" x="2578100" y="3967163"/>
          <p14:tracePt t="251223" x="2590800" y="3954463"/>
          <p14:tracePt t="251250" x="2590800" y="3941763"/>
          <p14:tracePt t="251271" x="2590800" y="3929063"/>
          <p14:tracePt t="251291" x="2578100" y="3929063"/>
          <p14:tracePt t="251305" x="2578100" y="3916363"/>
          <p14:tracePt t="251326" x="2565400" y="3916363"/>
          <p14:tracePt t="251346" x="2554288" y="3916363"/>
          <p14:tracePt t="251366" x="2541588" y="3916363"/>
          <p14:tracePt t="251373" x="2528888" y="3916363"/>
          <p14:tracePt t="251386" x="2516188" y="3916363"/>
          <p14:tracePt t="251407" x="2503488" y="3916363"/>
          <p14:tracePt t="251420" x="2490788" y="3916363"/>
          <p14:tracePt t="251434" x="2478088" y="3916363"/>
          <p14:tracePt t="251448" x="2465388" y="3916363"/>
          <p14:tracePt t="251456" x="2465388" y="3929063"/>
          <p14:tracePt t="251469" x="2441575" y="3929063"/>
          <p14:tracePt t="251482" x="2441575" y="3941763"/>
          <p14:tracePt t="251497" x="2428875" y="3954463"/>
          <p14:tracePt t="251530" x="2428875" y="3967163"/>
          <p14:tracePt t="251537" x="2428875" y="3979863"/>
          <p14:tracePt t="251551" x="2428875" y="3992563"/>
          <p14:tracePt t="251571" x="2428875" y="4005263"/>
          <p14:tracePt t="251592" x="2428875" y="4017963"/>
          <p14:tracePt t="251598" x="2428875" y="4029075"/>
          <p14:tracePt t="251612" x="2428875" y="4041775"/>
          <p14:tracePt t="251646" x="2428875" y="4054475"/>
          <p14:tracePt t="251673" x="2428875" y="4067175"/>
          <p14:tracePt t="251693" x="2428875" y="4079875"/>
          <p14:tracePt t="251728" x="2428875" y="4092575"/>
          <p14:tracePt t="251762" x="2428875" y="4105275"/>
          <p14:tracePt t="251823" x="2428875" y="4117975"/>
          <p14:tracePt t="251850" x="2441575" y="4129088"/>
          <p14:tracePt t="251871" x="2441575" y="4141788"/>
          <p14:tracePt t="251899" x="2452688" y="4141788"/>
          <p14:tracePt t="251912" x="2452688" y="4154488"/>
          <p14:tracePt t="251920" x="2465388" y="4154488"/>
          <p14:tracePt t="251931" x="2465388" y="4167188"/>
          <p14:tracePt t="251955" x="2478088" y="4167188"/>
          <p14:tracePt t="252020" x="2490788" y="4167188"/>
          <p14:tracePt t="252089" x="2503488" y="4167188"/>
          <p14:tracePt t="252102" x="2516188" y="4167188"/>
          <p14:tracePt t="252150" x="2528888" y="4167188"/>
          <p14:tracePt t="257833" x="2528888" y="4179888"/>
          <p14:tracePt t="257841" x="2528888" y="4192588"/>
          <p14:tracePt t="257848" x="2528888" y="4205288"/>
          <p14:tracePt t="257856" x="2528888" y="4217988"/>
          <p14:tracePt t="257863" x="2528888" y="4230688"/>
          <p14:tracePt t="257868" x="2528888" y="4241800"/>
          <p14:tracePt t="257878" x="2528888" y="4254500"/>
          <p14:tracePt t="257882" x="2528888" y="4279900"/>
          <p14:tracePt t="257896" x="2528888" y="4292600"/>
          <p14:tracePt t="257904" x="2528888" y="4318000"/>
          <p14:tracePt t="257918" x="2528888" y="4330700"/>
          <p14:tracePt t="257924" x="2528888" y="4341813"/>
          <p14:tracePt t="257939" x="2528888" y="4354513"/>
          <p14:tracePt t="257946" x="2528888" y="4367213"/>
          <p14:tracePt t="257953" x="2528888" y="4379913"/>
          <p14:tracePt t="257967" x="2528888" y="4405313"/>
          <p14:tracePt t="257978" x="2516188" y="4405313"/>
          <p14:tracePt t="257989" x="2503488" y="4418013"/>
          <p14:tracePt t="258011" x="2503488" y="4430713"/>
          <p14:tracePt t="258025" x="2490788" y="4430713"/>
          <p14:tracePt t="258095" x="2490788" y="4418013"/>
          <p14:tracePt t="258130" x="2490788" y="4405313"/>
          <p14:tracePt t="258145" x="2490788" y="4392613"/>
          <p14:tracePt t="258179" x="2490788" y="4379913"/>
          <p14:tracePt t="258207" x="2490788" y="4367213"/>
          <p14:tracePt t="258241" x="2490788" y="4354513"/>
          <p14:tracePt t="258249" x="2503488" y="4354513"/>
          <p14:tracePt t="258263" x="2516188" y="4341813"/>
          <p14:tracePt t="258283" x="2516188" y="4330700"/>
          <p14:tracePt t="258304" x="2516188" y="4318000"/>
          <p14:tracePt t="258313" x="2528888" y="4318000"/>
          <p14:tracePt t="258318" x="2528888" y="4305300"/>
          <p14:tracePt t="258328" x="2528888" y="4292600"/>
          <p14:tracePt t="258346" x="2528888" y="4279900"/>
          <p14:tracePt t="258361" x="2528888" y="4267200"/>
          <p14:tracePt t="258375" x="2528888" y="4254500"/>
          <p14:tracePt t="258394" x="2528888" y="4241800"/>
          <p14:tracePt t="258401" x="2528888" y="4230688"/>
          <p14:tracePt t="258411" x="2528888" y="4217988"/>
          <p14:tracePt t="258415" x="2528888" y="4192588"/>
          <p14:tracePt t="258423" x="2528888" y="4179888"/>
          <p14:tracePt t="258430" x="2528888" y="4154488"/>
          <p14:tracePt t="258437" x="2528888" y="4117975"/>
          <p14:tracePt t="258444" x="2528888" y="4079875"/>
          <p14:tracePt t="258450" x="2528888" y="4054475"/>
          <p14:tracePt t="258457" x="2528888" y="4029075"/>
          <p14:tracePt t="258463" x="2528888" y="4005263"/>
          <p14:tracePt t="258478" x="2528888" y="3979863"/>
          <p14:tracePt t="258485" x="2528888" y="3967163"/>
          <p14:tracePt t="258498" x="2528888" y="3941763"/>
          <p14:tracePt t="258505" x="2528888" y="3929063"/>
          <p14:tracePt t="258519" x="2528888" y="3905250"/>
          <p14:tracePt t="258528" x="2528888" y="3892550"/>
          <p14:tracePt t="258544" x="2528888" y="3867150"/>
          <p14:tracePt t="258548" x="2541588" y="3867150"/>
          <p14:tracePt t="258555" x="2541588" y="3854450"/>
          <p14:tracePt t="258569" x="2541588" y="3829050"/>
          <p14:tracePt t="258582" x="2541588" y="3816350"/>
          <p14:tracePt t="258590" x="2541588" y="3803650"/>
          <p14:tracePt t="258603" x="2541588" y="3792538"/>
          <p14:tracePt t="258617" x="2541588" y="3779838"/>
          <p14:tracePt t="258638" x="2541588" y="3767138"/>
          <p14:tracePt t="258665" x="2541588" y="3754438"/>
          <p14:tracePt t="258694" x="2541588" y="3741738"/>
          <p14:tracePt t="258707" x="2541588" y="3729038"/>
          <p14:tracePt t="258834" x="2528888" y="3729038"/>
          <p14:tracePt t="258843" x="2528888" y="3741738"/>
          <p14:tracePt t="258855" x="2528888" y="3754438"/>
          <p14:tracePt t="258876" x="2528888" y="3767138"/>
          <p14:tracePt t="258892" x="2528888" y="3779838"/>
          <p14:tracePt t="258906" x="2528888" y="3792538"/>
          <p14:tracePt t="258919" x="2528888" y="3803650"/>
          <p14:tracePt t="258934" x="2528888" y="3816350"/>
          <p14:tracePt t="258942" x="2528888" y="3829050"/>
          <p14:tracePt t="258948" x="2528888" y="3841750"/>
          <p14:tracePt t="258964" x="2528888" y="3854450"/>
          <p14:tracePt t="258969" x="2528888" y="3867150"/>
          <p14:tracePt t="258983" x="2528888" y="3879850"/>
          <p14:tracePt t="258991" x="2528888" y="3892550"/>
          <p14:tracePt t="258998" x="2528888" y="3905250"/>
          <p14:tracePt t="259012" x="2528888" y="3929063"/>
          <p14:tracePt t="259028" x="2528888" y="3941763"/>
          <p14:tracePt t="259034" x="2528888" y="3954463"/>
          <p14:tracePt t="259048" x="2528888" y="3967163"/>
          <p14:tracePt t="259055" x="2528888" y="3979863"/>
          <p14:tracePt t="259062" x="2528888" y="3992563"/>
          <p14:tracePt t="259079" x="2528888" y="4017963"/>
          <p14:tracePt t="259090" x="2528888" y="4029075"/>
          <p14:tracePt t="259112" x="2528888" y="4041775"/>
          <p14:tracePt t="259128" x="2528888" y="4054475"/>
          <p14:tracePt t="259132" x="2528888" y="4067175"/>
          <p14:tracePt t="259153" x="2528888" y="4079875"/>
          <p14:tracePt t="259175" x="2528888" y="4092575"/>
          <p14:tracePt t="259203" x="2528888" y="4105275"/>
          <p14:tracePt t="259225" x="2528888" y="4117975"/>
          <p14:tracePt t="259252" x="2528888" y="4129088"/>
          <p14:tracePt t="259301" x="2528888" y="4141788"/>
          <p14:tracePt t="259351" x="2528888" y="4154488"/>
          <p14:tracePt t="259364" x="2528888" y="4167188"/>
          <p14:tracePt t="259421" x="2528888" y="4179888"/>
          <p14:tracePt t="259456" x="2528888" y="4192588"/>
          <p14:tracePt t="259498" x="2528888" y="4205288"/>
          <p14:tracePt t="259513" x="2528888" y="4217988"/>
          <p14:tracePt t="259539" x="2528888" y="4230688"/>
          <p14:tracePt t="259554" x="2528888" y="4241800"/>
          <p14:tracePt t="259575" x="2528888" y="4254500"/>
          <p14:tracePt t="259582" x="2528888" y="4267200"/>
          <p14:tracePt t="259589" x="2541588" y="4267200"/>
          <p14:tracePt t="259597" x="2541588" y="4279900"/>
          <p14:tracePt t="259603" x="2554288" y="4279900"/>
          <p14:tracePt t="259618" x="2554288" y="4292600"/>
          <p14:tracePt t="259639" x="2554288" y="4305300"/>
          <p14:tracePt t="259653" x="2565400" y="4318000"/>
          <p14:tracePt t="259681" x="2565400" y="4330700"/>
          <p14:tracePt t="259688" x="2578100" y="4330700"/>
          <p14:tracePt t="259717" x="2578100" y="4341813"/>
          <p14:tracePt t="259725" x="2590800" y="4341813"/>
          <p14:tracePt t="259745" x="2590800" y="4354513"/>
          <p14:tracePt t="259752" x="2603500" y="4354513"/>
          <p14:tracePt t="259773" x="2616200" y="4354513"/>
          <p14:tracePt t="259780" x="2616200" y="4367213"/>
          <p14:tracePt t="259802" x="2628900" y="4367213"/>
          <p14:tracePt t="259838" x="2641600" y="4367213"/>
          <p14:tracePt t="259873" x="2654300" y="4367213"/>
          <p14:tracePt t="259888" x="2667000" y="4367213"/>
          <p14:tracePt t="259930" x="2678113" y="4367213"/>
          <p14:tracePt t="259970" x="2690813" y="4354513"/>
          <p14:tracePt t="259998" x="2703513" y="4341813"/>
          <p14:tracePt t="260019" x="2716213" y="4341813"/>
          <p14:tracePt t="260038" x="2716213" y="4318000"/>
          <p14:tracePt t="260046" x="2728913" y="4318000"/>
          <p14:tracePt t="260059" x="2728913" y="4305300"/>
          <p14:tracePt t="260072" x="2728913" y="4292600"/>
          <p14:tracePt t="260080" x="2741613" y="4292600"/>
          <p14:tracePt t="260100" x="2741613" y="4279900"/>
          <p14:tracePt t="260107" x="2741613" y="4267200"/>
          <p14:tracePt t="260121" x="2754313" y="4267200"/>
          <p14:tracePt t="260134" x="2767013" y="4254500"/>
          <p14:tracePt t="260176" x="2778125" y="4241800"/>
          <p14:tracePt t="260196" x="2778125" y="4230688"/>
          <p14:tracePt t="260202" x="2790825" y="4230688"/>
          <p14:tracePt t="260223" x="2790825" y="4217988"/>
          <p14:tracePt t="260242" x="2803525" y="4205288"/>
          <p14:tracePt t="260264" x="2803525" y="4192588"/>
          <p14:tracePt t="260270" x="2816225" y="4192588"/>
          <p14:tracePt t="260276" x="2816225" y="4179888"/>
          <p14:tracePt t="260284" x="2816225" y="4167188"/>
          <p14:tracePt t="260298" x="2816225" y="4154488"/>
          <p14:tracePt t="260304" x="2828925" y="4154488"/>
          <p14:tracePt t="260319" x="2828925" y="4141788"/>
          <p14:tracePt t="260331" x="2841625" y="4141788"/>
          <p14:tracePt t="260338" x="2841625" y="4129088"/>
          <p14:tracePt t="260346" x="2841625" y="4117975"/>
          <p14:tracePt t="260352" x="2841625" y="4105275"/>
          <p14:tracePt t="260372" x="2854325" y="4092575"/>
          <p14:tracePt t="260380" x="2854325" y="4079875"/>
          <p14:tracePt t="260395" x="2867025" y="4067175"/>
          <p14:tracePt t="260407" x="2867025" y="4054475"/>
          <p14:tracePt t="260413" x="2867025" y="4041775"/>
          <p14:tracePt t="260428" x="2867025" y="4029075"/>
          <p14:tracePt t="260448" x="2867025" y="4017963"/>
          <p14:tracePt t="260462" x="2867025" y="4005263"/>
          <p14:tracePt t="260478" x="2867025" y="3992563"/>
          <p14:tracePt t="260489" x="2867025" y="3979863"/>
          <p14:tracePt t="260516" x="2867025" y="3967163"/>
          <p14:tracePt t="260530" x="2879725" y="3967163"/>
          <p14:tracePt t="260537" x="2879725" y="3954463"/>
          <p14:tracePt t="260557" x="2879725" y="3941763"/>
          <p14:tracePt t="260570" x="2879725" y="3929063"/>
          <p14:tracePt t="260591" x="2879725" y="3916363"/>
          <p14:tracePt t="260612" x="2879725" y="3905250"/>
          <p14:tracePt t="260638" x="2879725" y="3892550"/>
          <p14:tracePt t="260652" x="2879725" y="3879850"/>
          <p14:tracePt t="260686" x="2867025" y="3879850"/>
          <p14:tracePt t="260693" x="2854325" y="3867150"/>
          <p14:tracePt t="260714" x="2841625" y="3867150"/>
          <p14:tracePt t="260728" x="2828925" y="3867150"/>
          <p14:tracePt t="260742" x="2816225" y="3867150"/>
          <p14:tracePt t="260754" x="2803525" y="3867150"/>
          <p14:tracePt t="260768" x="2790825" y="3867150"/>
          <p14:tracePt t="260789" x="2778125" y="3867150"/>
          <p14:tracePt t="260802" x="2767013" y="3867150"/>
          <p14:tracePt t="260816" x="2767013" y="3879850"/>
          <p14:tracePt t="260822" x="2767013" y="3892550"/>
          <p14:tracePt t="260845" x="2754313" y="3905250"/>
          <p14:tracePt t="260861" x="2754313" y="3916363"/>
          <p14:tracePt t="260870" x="2754313" y="3929063"/>
          <p14:tracePt t="260883" x="2754313" y="3941763"/>
          <p14:tracePt t="260897" x="2754313" y="3954463"/>
          <p14:tracePt t="260904" x="2754313" y="3967163"/>
          <p14:tracePt t="260911" x="2754313" y="3979863"/>
          <p14:tracePt t="260928" x="2754313" y="3992563"/>
          <p14:tracePt t="260938" x="2754313" y="4005263"/>
          <p14:tracePt t="260961" x="2754313" y="4017963"/>
          <p14:tracePt t="260974" x="2754313" y="4029075"/>
          <p14:tracePt t="261007" x="2754313" y="4041775"/>
          <p14:tracePt t="261041" x="2754313" y="4067175"/>
          <p14:tracePt t="261068" x="2754313" y="4079875"/>
          <p14:tracePt t="261108" x="2754313" y="4092575"/>
          <p14:tracePt t="261163" x="2767013" y="4092575"/>
          <p14:tracePt t="261178" x="2778125" y="4092575"/>
          <p14:tracePt t="261197" x="2790825" y="4092575"/>
          <p14:tracePt t="261212" x="2803525" y="4092575"/>
          <p14:tracePt t="261225" x="2816225" y="4092575"/>
          <p14:tracePt t="261231" x="2828925" y="4079875"/>
          <p14:tracePt t="261252" x="2841625" y="4079875"/>
          <p14:tracePt t="261273" x="2854325" y="4067175"/>
          <p14:tracePt t="261286" x="2854325" y="4054475"/>
          <p14:tracePt t="261293" x="2867025" y="4054475"/>
          <p14:tracePt t="261313" x="2879725" y="4054475"/>
          <p14:tracePt t="261320" x="2879725" y="4041775"/>
          <p14:tracePt t="261341" x="2890838" y="4041775"/>
          <p14:tracePt t="261354" x="2890838" y="4029075"/>
          <p14:tracePt t="261375" x="2903538" y="4029075"/>
          <p14:tracePt t="261396" x="2903538" y="4017963"/>
          <p14:tracePt t="261402" x="2916238" y="4005263"/>
          <p14:tracePt t="261430" x="2928938" y="4005263"/>
          <p14:tracePt t="261458" x="2941638" y="4005263"/>
          <p14:tracePt t="261545" x="2941638" y="3992563"/>
          <p14:tracePt t="261558" x="2928938" y="3992563"/>
          <p14:tracePt t="261580" x="2916238" y="3992563"/>
          <p14:tracePt t="261593" x="2903538" y="3992563"/>
          <p14:tracePt t="261609" x="2890838" y="3992563"/>
          <p14:tracePt t="261628" x="2879725" y="3992563"/>
          <p14:tracePt t="261634" x="2867025" y="3992563"/>
          <p14:tracePt t="261655" x="2854325" y="3992563"/>
          <p14:tracePt t="261668" x="2841625" y="3992563"/>
          <p14:tracePt t="261675" x="2828925" y="3992563"/>
          <p14:tracePt t="261682" x="2816225" y="3992563"/>
          <p14:tracePt t="261696" x="2803525" y="3992563"/>
          <p14:tracePt t="261711" x="2790825" y="3992563"/>
          <p14:tracePt t="261723" x="2778125" y="3992563"/>
          <p14:tracePt t="261730" x="2778125" y="4005263"/>
          <p14:tracePt t="261744" x="2767013" y="4017963"/>
          <p14:tracePt t="261770" x="2754313" y="4017963"/>
          <p14:tracePt t="261783" x="2754313" y="4029075"/>
          <p14:tracePt t="261811" x="2754313" y="4041775"/>
          <p14:tracePt t="261852" x="2754313" y="4054475"/>
          <p14:tracePt t="261866" x="2754313" y="4067175"/>
          <p14:tracePt t="261886" x="2767013" y="4067175"/>
          <p14:tracePt t="261892" x="2767013" y="4079875"/>
          <p14:tracePt t="261920" x="2767013" y="4092575"/>
          <p14:tracePt t="261934" x="2778125" y="4092575"/>
          <p14:tracePt t="261947" x="2778125" y="4105275"/>
          <p14:tracePt t="261968" x="2778125" y="4117975"/>
          <p14:tracePt t="261975" x="2790825" y="4117975"/>
          <p14:tracePt t="261996" x="2790825" y="4129088"/>
          <p14:tracePt t="262050" x="2790825" y="4141788"/>
          <p14:tracePt t="262064" x="2803525" y="4141788"/>
          <p14:tracePt t="262077" x="2803525" y="4154488"/>
          <p14:tracePt t="262091" x="2803525" y="4167188"/>
          <p14:tracePt t="262098" x="2816225" y="4167188"/>
          <p14:tracePt t="262125" x="2816225" y="4179888"/>
          <p14:tracePt t="262159" x="2828925" y="4179888"/>
          <p14:tracePt t="262165" x="2828925" y="4192588"/>
          <p14:tracePt t="262227" x="2841625" y="4192588"/>
          <p14:tracePt t="262282" x="2854325" y="4192588"/>
          <p14:tracePt t="262377" x="2867025" y="4192588"/>
          <p14:tracePt t="262452" x="2867025" y="4179888"/>
          <p14:tracePt t="262466" x="2867025" y="4167188"/>
          <p14:tracePt t="262472" x="2854325" y="4167188"/>
          <p14:tracePt t="268110" x="2867025" y="4167188"/>
          <p14:tracePt t="268116" x="2916238" y="4167188"/>
          <p14:tracePt t="268124" x="2967038" y="4179888"/>
          <p14:tracePt t="268132" x="3041650" y="4205288"/>
          <p14:tracePt t="268139" x="3154363" y="4241800"/>
          <p14:tracePt t="268146" x="3267075" y="4279900"/>
          <p14:tracePt t="268153" x="3405188" y="4305300"/>
          <p14:tracePt t="268161" x="3517900" y="4318000"/>
          <p14:tracePt t="268166" x="3630613" y="4330700"/>
          <p14:tracePt t="268177" x="3730625" y="4341813"/>
          <p14:tracePt t="268181" x="3792538" y="4354513"/>
          <p14:tracePt t="268188" x="3856038" y="4367213"/>
          <p14:tracePt t="268196" x="3905250" y="4367213"/>
          <p14:tracePt t="268202" x="3930650" y="4367213"/>
          <p14:tracePt t="268211" x="3968750" y="4379913"/>
          <p14:tracePt t="268216" x="3992563" y="4379913"/>
          <p14:tracePt t="268227" x="4030663" y="4379913"/>
          <p14:tracePt t="268231" x="4068763" y="4379913"/>
          <p14:tracePt t="268238" x="4105275" y="4379913"/>
          <p14:tracePt t="268245" x="4143375" y="4379913"/>
          <p14:tracePt t="268252" x="4181475" y="4379913"/>
          <p14:tracePt t="268261" x="4217988" y="4392613"/>
          <p14:tracePt t="268266" x="4256088" y="4392613"/>
          <p14:tracePt t="268274" x="4281488" y="4392613"/>
          <p14:tracePt t="268280" x="4305300" y="4405313"/>
          <p14:tracePt t="268288" x="4330700" y="4405313"/>
          <p14:tracePt t="268296" x="4343400" y="4405313"/>
          <p14:tracePt t="268301" x="4368800" y="4405313"/>
          <p14:tracePt t="268315" x="4381500" y="4405313"/>
          <p14:tracePt t="268323" x="4394200" y="4405313"/>
          <p14:tracePt t="268330" x="4406900" y="4405313"/>
          <p14:tracePt t="268344" x="4418013" y="4405313"/>
          <p14:tracePt t="268365" x="4430713" y="4405313"/>
          <p14:tracePt t="272035" x="4430713" y="4418013"/>
          <p14:tracePt t="272050" x="4418013" y="4418013"/>
          <p14:tracePt t="272058" x="4418013" y="4430713"/>
          <p14:tracePt t="272066" x="4394200" y="4443413"/>
          <p14:tracePt t="272070" x="4330700" y="4454525"/>
          <p14:tracePt t="272079" x="4092575" y="4530725"/>
          <p14:tracePt t="272086" x="3567113" y="4768850"/>
          <p14:tracePt t="272094" x="3067050" y="5018088"/>
          <p14:tracePt t="272098" x="2867025" y="5143500"/>
          <p14:tracePt t="272105" x="2790825" y="5205413"/>
          <p14:tracePt t="272115" x="2716213" y="5243513"/>
          <p14:tracePt t="272119" x="2667000" y="5256213"/>
          <p14:tracePt t="272127" x="2616200" y="5281613"/>
          <p14:tracePt t="272133" x="2578100" y="5305425"/>
          <p14:tracePt t="272143" x="2528888" y="5318125"/>
          <p14:tracePt t="272148" x="2503488" y="5318125"/>
          <p14:tracePt t="272155" x="2465388" y="5330825"/>
          <p14:tracePt t="272163" x="2428875" y="5343525"/>
          <p14:tracePt t="272169" x="2403475" y="5343525"/>
          <p14:tracePt t="272177" x="2378075" y="5343525"/>
          <p14:tracePt t="272184" x="2339975" y="5343525"/>
          <p14:tracePt t="272193" x="2303463" y="5343525"/>
          <p14:tracePt t="272197" x="2265363" y="5343525"/>
          <p14:tracePt t="272206" x="2190750" y="5330825"/>
          <p14:tracePt t="272212" x="2139950" y="5318125"/>
          <p14:tracePt t="272219" x="2090738" y="5318125"/>
          <p14:tracePt t="272228" x="2052638" y="5318125"/>
          <p14:tracePt t="272233" x="2014538" y="5318125"/>
          <p14:tracePt t="272240" x="1978025" y="5318125"/>
          <p14:tracePt t="272247" x="1952625" y="5318125"/>
          <p14:tracePt t="272254" x="1927225" y="5318125"/>
          <p14:tracePt t="272262" x="1903413" y="5318125"/>
          <p14:tracePt t="272268" x="1878013" y="5318125"/>
          <p14:tracePt t="272278" x="1852613" y="5318125"/>
          <p14:tracePt t="272283" x="1839913" y="5318125"/>
          <p14:tracePt t="272290" x="1814513" y="5318125"/>
          <p14:tracePt t="272304" x="1801813" y="5318125"/>
          <p14:tracePt t="272312" x="1778000" y="5318125"/>
          <p14:tracePt t="272328" x="1765300" y="5318125"/>
          <p14:tracePt t="272332" x="1752600" y="5318125"/>
          <p14:tracePt t="272346" x="1739900" y="5305425"/>
          <p14:tracePt t="272353" x="1727200" y="5305425"/>
          <p14:tracePt t="272359" x="1727200" y="5281613"/>
          <p14:tracePt t="272378" x="1714500" y="5268913"/>
          <p14:tracePt t="272388" x="1701800" y="5243513"/>
          <p14:tracePt t="272395" x="1689100" y="5243513"/>
          <p14:tracePt t="272402" x="1689100" y="5230813"/>
          <p14:tracePt t="272412" x="1677988" y="5230813"/>
          <p14:tracePt t="272416" x="1677988" y="5218113"/>
          <p14:tracePt t="272427" x="1652588" y="5205413"/>
          <p14:tracePt t="272436" x="1639888" y="5194300"/>
          <p14:tracePt t="272444" x="1639888" y="5181600"/>
          <p14:tracePt t="272451" x="1614488" y="5168900"/>
          <p14:tracePt t="272461" x="1601788" y="5168900"/>
          <p14:tracePt t="272465" x="1577975" y="5143500"/>
          <p14:tracePt t="272472" x="1552575" y="5130800"/>
          <p14:tracePt t="272479" x="1514475" y="5118100"/>
          <p14:tracePt t="272485" x="1489075" y="5105400"/>
          <p14:tracePt t="272494" x="1465263" y="5092700"/>
          <p14:tracePt t="272501" x="1452563" y="5081588"/>
          <p14:tracePt t="272508" x="1427163" y="5068888"/>
          <p14:tracePt t="272514" x="1401763" y="5068888"/>
          <p14:tracePt t="272520" x="1389063" y="5056188"/>
          <p14:tracePt t="272530" x="1363663" y="5043488"/>
          <p14:tracePt t="272544" x="1339850" y="5043488"/>
          <p14:tracePt t="272549" x="1327150" y="5043488"/>
          <p14:tracePt t="272564" x="1301750" y="5030788"/>
          <p14:tracePt t="272571" x="1276350" y="5030788"/>
          <p14:tracePt t="272580" x="1263650" y="5018088"/>
          <p14:tracePt t="272584" x="1252538" y="5018088"/>
          <p14:tracePt t="272595" x="1227138" y="5018088"/>
          <p14:tracePt t="272598" x="1214438" y="5018088"/>
          <p14:tracePt t="272606" x="1201738" y="5018088"/>
          <p14:tracePt t="272613" x="1176338" y="5005388"/>
          <p14:tracePt t="272620" x="1163638" y="4992688"/>
          <p14:tracePt t="272634" x="1139825" y="4992688"/>
          <p14:tracePt t="272644" x="1139825" y="4981575"/>
          <p14:tracePt t="272648" x="1127125" y="4981575"/>
          <p14:tracePt t="272656" x="1127125" y="4956175"/>
          <p14:tracePt t="272663" x="1114425" y="4956175"/>
          <p14:tracePt t="272670" x="1101725" y="4943475"/>
          <p14:tracePt t="272685" x="1089025" y="4918075"/>
          <p14:tracePt t="272698" x="1089025" y="4905375"/>
          <p14:tracePt t="272706" x="1089025" y="4892675"/>
          <p14:tracePt t="272720" x="1076325" y="4879975"/>
          <p14:tracePt t="272734" x="1076325" y="4868863"/>
          <p14:tracePt t="272743" x="1076325" y="4856163"/>
          <p14:tracePt t="272748" x="1076325" y="4843463"/>
          <p14:tracePt t="272755" x="1076325" y="4830763"/>
          <p14:tracePt t="272769" x="1076325" y="4818063"/>
          <p14:tracePt t="272784" x="1076325" y="4792663"/>
          <p14:tracePt t="272793" x="1063625" y="4792663"/>
          <p14:tracePt t="272797" x="1063625" y="4779963"/>
          <p14:tracePt t="272812" x="1063625" y="4756150"/>
          <p14:tracePt t="272827" x="1063625" y="4743450"/>
          <p14:tracePt t="272833" x="1063625" y="4730750"/>
          <p14:tracePt t="272840" x="1063625" y="4718050"/>
          <p14:tracePt t="272846" x="1063625" y="4705350"/>
          <p14:tracePt t="272855" x="1063625" y="4692650"/>
          <p14:tracePt t="272862" x="1063625" y="4679950"/>
          <p14:tracePt t="272869" x="1063625" y="4667250"/>
          <p14:tracePt t="272877" x="1063625" y="4656138"/>
          <p14:tracePt t="272882" x="1063625" y="4643438"/>
          <p14:tracePt t="272896" x="1063625" y="4605338"/>
          <p14:tracePt t="272904" x="1050925" y="4592638"/>
          <p14:tracePt t="272913" x="1050925" y="4567238"/>
          <p14:tracePt t="272928" x="1038225" y="4554538"/>
          <p14:tracePt t="272932" x="1038225" y="4530725"/>
          <p14:tracePt t="272940" x="1038225" y="4518025"/>
          <p14:tracePt t="272946" x="1038225" y="4505325"/>
          <p14:tracePt t="272962" x="1027113" y="4479925"/>
          <p14:tracePt t="272969" x="1027113" y="4467225"/>
          <p14:tracePt t="272977" x="1027113" y="4454525"/>
          <p14:tracePt t="272983" x="1027113" y="4443413"/>
          <p14:tracePt t="272991" x="1014413" y="4418013"/>
          <p14:tracePt t="273004" x="1014413" y="4405313"/>
          <p14:tracePt t="273013" x="1001713" y="4379913"/>
          <p14:tracePt t="273027" x="1001713" y="4354513"/>
          <p14:tracePt t="273033" x="1001713" y="4341813"/>
          <p14:tracePt t="273040" x="989013" y="4341813"/>
          <p14:tracePt t="273046" x="989013" y="4318000"/>
          <p14:tracePt t="273054" x="989013" y="4305300"/>
          <p14:tracePt t="273063" x="989013" y="4292600"/>
          <p14:tracePt t="273068" x="989013" y="4279900"/>
          <p14:tracePt t="273079" x="989013" y="4267200"/>
          <p14:tracePt t="273083" x="989013" y="4254500"/>
          <p14:tracePt t="273094" x="976313" y="4230688"/>
          <p14:tracePt t="273105" x="976313" y="4217988"/>
          <p14:tracePt t="273112" x="976313" y="4192588"/>
          <p14:tracePt t="273120" x="976313" y="4179888"/>
          <p14:tracePt t="273128" x="976313" y="4167188"/>
          <p14:tracePt t="273133" x="963613" y="4141788"/>
          <p14:tracePt t="273144" x="963613" y="4129088"/>
          <p14:tracePt t="273148" x="950913" y="4117975"/>
          <p14:tracePt t="273157" x="950913" y="4105275"/>
          <p14:tracePt t="273163" x="950913" y="4067175"/>
          <p14:tracePt t="273169" x="950913" y="4054475"/>
          <p14:tracePt t="273178" x="950913" y="4041775"/>
          <p14:tracePt t="273184" x="938213" y="4017963"/>
          <p14:tracePt t="273193" x="938213" y="4005263"/>
          <p14:tracePt t="273198" x="925513" y="3992563"/>
          <p14:tracePt t="273205" x="925513" y="3979863"/>
          <p14:tracePt t="273214" x="925513" y="3967163"/>
          <p14:tracePt t="273219" x="925513" y="3954463"/>
          <p14:tracePt t="273227" x="925513" y="3929063"/>
          <p14:tracePt t="273234" x="925513" y="3916363"/>
          <p14:tracePt t="273243" x="925513" y="3892550"/>
          <p14:tracePt t="273248" x="925513" y="3879850"/>
          <p14:tracePt t="273257" x="925513" y="3867150"/>
          <p14:tracePt t="273264" x="925513" y="3854450"/>
          <p14:tracePt t="273270" x="925513" y="3841750"/>
          <p14:tracePt t="273278" x="925513" y="3816350"/>
          <p14:tracePt t="273285" x="938213" y="3803650"/>
          <p14:tracePt t="273294" x="938213" y="3792538"/>
          <p14:tracePt t="273298" x="938213" y="3779838"/>
          <p14:tracePt t="273309" x="950913" y="3767138"/>
          <p14:tracePt t="273313" x="950913" y="3754438"/>
          <p14:tracePt t="273321" x="963613" y="3741738"/>
          <p14:tracePt t="273328" x="976313" y="3729038"/>
          <p14:tracePt t="273335" x="989013" y="3729038"/>
          <p14:tracePt t="273349" x="989013" y="3716338"/>
          <p14:tracePt t="273357" x="1014413" y="3716338"/>
          <p14:tracePt t="273363" x="1027113" y="3716338"/>
          <p14:tracePt t="273369" x="1038225" y="3716338"/>
          <p14:tracePt t="273377" x="1038225" y="3703638"/>
          <p14:tracePt t="273383" x="1050925" y="3703638"/>
          <p14:tracePt t="273389" x="1076325" y="3703638"/>
          <p14:tracePt t="273403" x="1089025" y="3703638"/>
          <p14:tracePt t="273411" x="1089025" y="3692525"/>
          <p14:tracePt t="273416" x="1114425" y="3692525"/>
          <p14:tracePt t="273427" x="1127125" y="3692525"/>
          <p14:tracePt t="273431" x="1139825" y="3692525"/>
          <p14:tracePt t="273437" x="1176338" y="3692525"/>
          <p14:tracePt t="273444" x="1201738" y="3679825"/>
          <p14:tracePt t="273451" x="1252538" y="3679825"/>
          <p14:tracePt t="273461" x="1327150" y="3679825"/>
          <p14:tracePt t="273465" x="1376363" y="3679825"/>
          <p14:tracePt t="273472" x="1452563" y="3667125"/>
          <p14:tracePt t="273480" x="1527175" y="3667125"/>
          <p14:tracePt t="273485" x="1565275" y="3667125"/>
          <p14:tracePt t="273494" x="1601788" y="3667125"/>
          <p14:tracePt t="273499" x="1627188" y="3667125"/>
          <p14:tracePt t="273505" x="1665288" y="3667125"/>
          <p14:tracePt t="273512" x="1689100" y="3667125"/>
          <p14:tracePt t="273519" x="1701800" y="3667125"/>
          <p14:tracePt t="273528" x="1714500" y="3667125"/>
          <p14:tracePt t="273532" x="1727200" y="3667125"/>
          <p14:tracePt t="273540" x="1727200" y="3679825"/>
          <p14:tracePt t="273545" x="1739900" y="3692525"/>
          <p14:tracePt t="273553" x="1752600" y="3692525"/>
          <p14:tracePt t="273562" x="1765300" y="3692525"/>
          <p14:tracePt t="273577" x="1790700" y="3692525"/>
          <p14:tracePt t="273581" x="1801813" y="3692525"/>
          <p14:tracePt t="273588" x="1814513" y="3703638"/>
          <p14:tracePt t="273595" x="1839913" y="3703638"/>
          <p14:tracePt t="273601" x="1878013" y="3716338"/>
          <p14:tracePt t="273611" x="1903413" y="3716338"/>
          <p14:tracePt t="273615" x="1927225" y="3716338"/>
          <p14:tracePt t="273622" x="1965325" y="3716338"/>
          <p14:tracePt t="273629" x="1978025" y="3729038"/>
          <p14:tracePt t="273634" x="2003425" y="3729038"/>
          <p14:tracePt t="273645" x="2039938" y="3729038"/>
          <p14:tracePt t="273649" x="2065338" y="3741738"/>
          <p14:tracePt t="273655" x="2078038" y="3754438"/>
          <p14:tracePt t="273661" x="2103438" y="3754438"/>
          <p14:tracePt t="273669" x="2139950" y="3754438"/>
          <p14:tracePt t="273677" x="2152650" y="3767138"/>
          <p14:tracePt t="273690" x="2178050" y="3767138"/>
          <p14:tracePt t="273697" x="2190750" y="3779838"/>
          <p14:tracePt t="273703" x="2203450" y="3779838"/>
          <p14:tracePt t="273711" x="2216150" y="3779838"/>
          <p14:tracePt t="273717" x="2228850" y="3792538"/>
          <p14:tracePt t="273727" x="2239963" y="3792538"/>
          <p14:tracePt t="273731" x="2252663" y="3792538"/>
          <p14:tracePt t="273737" x="2265363" y="3803650"/>
          <p14:tracePt t="273744" x="2278063" y="3816350"/>
          <p14:tracePt t="273760" x="2303463" y="3816350"/>
          <p14:tracePt t="273765" x="2303463" y="3829050"/>
          <p14:tracePt t="273771" x="2316163" y="3829050"/>
          <p14:tracePt t="273780" x="2328863" y="3841750"/>
          <p14:tracePt t="273785" x="2328863" y="3854450"/>
          <p14:tracePt t="273795" x="2339975" y="3854450"/>
          <p14:tracePt t="273798" x="2352675" y="3854450"/>
          <p14:tracePt t="273805" x="2352675" y="3867150"/>
          <p14:tracePt t="273813" x="2365375" y="3867150"/>
          <p14:tracePt t="273819" x="2378075" y="3879850"/>
          <p14:tracePt t="273828" x="2390775" y="3879850"/>
          <p14:tracePt t="273842" x="2403475" y="3892550"/>
          <p14:tracePt t="273847" x="2403475" y="3905250"/>
          <p14:tracePt t="273862" x="2428875" y="3916363"/>
          <p14:tracePt t="273880" x="2441575" y="3929063"/>
          <p14:tracePt t="273895" x="2452688" y="3941763"/>
          <p14:tracePt t="273900" x="2465388" y="3941763"/>
          <p14:tracePt t="273911" x="2465388" y="3954463"/>
          <p14:tracePt t="273914" x="2478088" y="3954463"/>
          <p14:tracePt t="273921" x="2478088" y="3967163"/>
          <p14:tracePt t="273935" x="2490788" y="3967163"/>
          <p14:tracePt t="273943" x="2503488" y="3967163"/>
          <p14:tracePt t="273949" x="2503488" y="3979863"/>
          <p14:tracePt t="273963" x="2516188" y="3992563"/>
          <p14:tracePt t="273969" x="2528888" y="3992563"/>
          <p14:tracePt t="273982" x="2541588" y="3992563"/>
          <p14:tracePt t="273990" x="2554288" y="3992563"/>
          <p14:tracePt t="273997" x="2554288" y="4005263"/>
          <p14:tracePt t="274003" x="2565400" y="4005263"/>
          <p14:tracePt t="274013" x="2578100" y="4005263"/>
          <p14:tracePt t="274016" x="2590800" y="4005263"/>
          <p14:tracePt t="274030" x="2603500" y="4017963"/>
          <p14:tracePt t="274037" x="2616200" y="4017963"/>
          <p14:tracePt t="274050" x="2641600" y="4017963"/>
          <p14:tracePt t="274061" x="2654300" y="4017963"/>
          <p14:tracePt t="274065" x="2667000" y="4017963"/>
          <p14:tracePt t="274072" x="2678113" y="4017963"/>
          <p14:tracePt t="274079" x="2690813" y="4017963"/>
          <p14:tracePt t="274094" x="2703513" y="4017963"/>
          <p14:tracePt t="274099" x="2716213" y="4017963"/>
          <p14:tracePt t="274106" x="2728913" y="4017963"/>
          <p14:tracePt t="274113" x="2741613" y="4017963"/>
          <p14:tracePt t="274119" x="2754313" y="4017963"/>
          <p14:tracePt t="274128" x="2767013" y="4017963"/>
          <p14:tracePt t="274132" x="2778125" y="4017963"/>
          <p14:tracePt t="274146" x="2790825" y="4017963"/>
          <p14:tracePt t="274162" x="2803525" y="4017963"/>
          <p14:tracePt t="274167" x="2816225" y="4017963"/>
          <p14:tracePt t="274180" x="2828925" y="4017963"/>
          <p14:tracePt t="274201" x="2841625" y="4017963"/>
          <p14:tracePt t="274215" x="2854325" y="4017963"/>
          <p14:tracePt t="274229" x="2867025" y="4017963"/>
          <p14:tracePt t="274243" x="2879725" y="4017963"/>
          <p14:tracePt t="274256" x="2890838" y="4017963"/>
          <p14:tracePt t="274262" x="2890838" y="4005263"/>
          <p14:tracePt t="274277" x="2903538" y="4005263"/>
          <p14:tracePt t="274283" x="2903538" y="3992563"/>
          <p14:tracePt t="274290" x="2916238" y="3992563"/>
          <p14:tracePt t="274330" x="2928938" y="3992563"/>
          <p14:tracePt t="274419" x="2928938" y="3979863"/>
          <p14:tracePt t="274432" x="2928938" y="3967163"/>
          <p14:tracePt t="274453" x="2916238" y="3954463"/>
          <p14:tracePt t="274461" x="2903538" y="3954463"/>
          <p14:tracePt t="274475" x="2903538" y="3941763"/>
          <p14:tracePt t="274482" x="2890838" y="3929063"/>
          <p14:tracePt t="274495" x="2879725" y="3929063"/>
          <p14:tracePt t="274502" x="2879725" y="3916363"/>
          <p14:tracePt t="274510" x="2854325" y="3905250"/>
          <p14:tracePt t="274514" x="2841625" y="3892550"/>
          <p14:tracePt t="274521" x="2803525" y="3867150"/>
          <p14:tracePt t="274530" x="2778125" y="3854450"/>
          <p14:tracePt t="274534" x="2767013" y="3829050"/>
          <p14:tracePt t="274544" x="2741613" y="3816350"/>
          <p14:tracePt t="274549" x="2728913" y="3803650"/>
          <p14:tracePt t="274555" x="2716213" y="3792538"/>
          <p14:tracePt t="274563" x="2690813" y="3779838"/>
          <p14:tracePt t="274569" x="2678113" y="3767138"/>
          <p14:tracePt t="274578" x="2667000" y="3767138"/>
          <p14:tracePt t="274582" x="2654300" y="3754438"/>
          <p14:tracePt t="274589" x="2641600" y="3741738"/>
          <p14:tracePt t="274598" x="2641600" y="3729038"/>
          <p14:tracePt t="274603" x="2628900" y="3729038"/>
          <p14:tracePt t="274617" x="2603500" y="3716338"/>
          <p14:tracePt t="274628" x="2603500" y="3703638"/>
          <p14:tracePt t="274630" x="2590800" y="3703638"/>
          <p14:tracePt t="274638" x="2578100" y="3703638"/>
          <p14:tracePt t="274645" x="2565400" y="3703638"/>
          <p14:tracePt t="274651" x="2554288" y="3703638"/>
          <p14:tracePt t="274661" x="2528888" y="3692525"/>
          <p14:tracePt t="274664" x="2516188" y="3692525"/>
          <p14:tracePt t="274671" x="2503488" y="3692525"/>
          <p14:tracePt t="274678" x="2478088" y="3692525"/>
          <p14:tracePt t="274684" x="2465388" y="3692525"/>
          <p14:tracePt t="274694" x="2452688" y="3692525"/>
          <p14:tracePt t="274698" x="2441575" y="3692525"/>
          <p14:tracePt t="274705" x="2428875" y="3692525"/>
          <p14:tracePt t="274713" x="2416175" y="3692525"/>
          <p14:tracePt t="274728" x="2390775" y="3692525"/>
          <p14:tracePt t="274733" x="2378075" y="3692525"/>
          <p14:tracePt t="274747" x="2352675" y="3692525"/>
          <p14:tracePt t="274753" x="2339975" y="3692525"/>
          <p14:tracePt t="274760" x="2339975" y="3703638"/>
          <p14:tracePt t="274767" x="2316163" y="3703638"/>
          <p14:tracePt t="274780" x="2303463" y="3703638"/>
          <p14:tracePt t="274787" x="2290763" y="3716338"/>
          <p14:tracePt t="274794" x="2290763" y="3729038"/>
          <p14:tracePt t="274801" x="2278063" y="3729038"/>
          <p14:tracePt t="274811" x="2265363" y="3729038"/>
          <p14:tracePt t="274816" x="2265363" y="3741738"/>
          <p14:tracePt t="274821" x="2252663" y="3741738"/>
          <p14:tracePt t="274829" x="2239963" y="3754438"/>
          <p14:tracePt t="274834" x="2228850" y="3754438"/>
          <p14:tracePt t="274845" x="2228850" y="3767138"/>
          <p14:tracePt t="274848" x="2216150" y="3767138"/>
          <p14:tracePt t="274863" x="2190750" y="3779838"/>
          <p14:tracePt t="274869" x="2190750" y="3792538"/>
          <p14:tracePt t="274878" x="2178050" y="3792538"/>
          <p14:tracePt t="274893" x="2165350" y="3803650"/>
          <p14:tracePt t="274898" x="2165350" y="3816350"/>
          <p14:tracePt t="274903" x="2139950" y="3816350"/>
          <p14:tracePt t="274912" x="2139950" y="3829050"/>
          <p14:tracePt t="274917" x="2127250" y="3841750"/>
          <p14:tracePt t="274930" x="2103438" y="3854450"/>
          <p14:tracePt t="274944" x="2090738" y="3867150"/>
          <p14:tracePt t="274960" x="2078038" y="3879850"/>
          <p14:tracePt t="274965" x="2065338" y="3892550"/>
          <p14:tracePt t="274971" x="2052638" y="3892550"/>
          <p14:tracePt t="274985" x="2039938" y="3905250"/>
          <p14:tracePt t="274999" x="2027238" y="3905250"/>
          <p14:tracePt t="275006" x="2027238" y="3916363"/>
          <p14:tracePt t="275019" x="2014538" y="3929063"/>
          <p14:tracePt t="275033" x="2003425" y="3941763"/>
          <p14:tracePt t="275046" x="2003425" y="3954463"/>
          <p14:tracePt t="275067" x="1990725" y="3967163"/>
          <p14:tracePt t="275101" x="1990725" y="3979863"/>
          <p14:tracePt t="275122" x="1990725" y="3992563"/>
          <p14:tracePt t="275156" x="1990725" y="4005263"/>
          <p14:tracePt t="275203" x="1990725" y="4017963"/>
          <p14:tracePt t="275224" x="2003425" y="4029075"/>
          <p14:tracePt t="275244" x="2003425" y="4041775"/>
          <p14:tracePt t="275258" x="2014538" y="4041775"/>
          <p14:tracePt t="275265" x="2014538" y="4054475"/>
          <p14:tracePt t="275279" x="2014538" y="4067175"/>
          <p14:tracePt t="275292" x="2027238" y="4067175"/>
          <p14:tracePt t="275312" x="2039938" y="4067175"/>
          <p14:tracePt t="275319" x="2039938" y="4079875"/>
          <p14:tracePt t="275328" x="2039938" y="4092575"/>
          <p14:tracePt t="275340" x="2052638" y="4092575"/>
          <p14:tracePt t="275346" x="2052638" y="4105275"/>
          <p14:tracePt t="275352" x="2065338" y="4105275"/>
          <p14:tracePt t="275367" x="2065338" y="4117975"/>
          <p14:tracePt t="275381" x="2078038" y="4117975"/>
          <p14:tracePt t="275388" x="2090738" y="4117975"/>
          <p14:tracePt t="275400" x="2090738" y="4129088"/>
          <p14:tracePt t="275421" x="2103438" y="4141788"/>
          <p14:tracePt t="275435" x="2116138" y="4141788"/>
          <p14:tracePt t="275445" x="2127250" y="4141788"/>
          <p14:tracePt t="275448" x="2127250" y="4154488"/>
          <p14:tracePt t="275469" x="2139950" y="4154488"/>
          <p14:tracePt t="275490" x="2152650" y="4154488"/>
          <p14:tracePt t="275497" x="2152650" y="4167188"/>
          <p14:tracePt t="275517" x="2165350" y="4167188"/>
          <p14:tracePt t="275530" x="2178050" y="4167188"/>
          <p14:tracePt t="275578" x="2190750" y="4167188"/>
          <p14:tracePt t="275612" x="2203450" y="4167188"/>
          <p14:tracePt t="275653" x="2216150" y="4167188"/>
          <p14:tracePt t="275707" x="2216150" y="4154488"/>
          <p14:tracePt t="275729" x="2228850" y="4154488"/>
          <p14:tracePt t="275741" x="2228850" y="4141788"/>
          <p14:tracePt t="275755" x="2228850" y="4129088"/>
          <p14:tracePt t="275796" x="2228850" y="4117975"/>
          <p14:tracePt t="275830" x="2228850" y="4105275"/>
          <p14:tracePt t="275870" x="2228850" y="4092575"/>
          <p14:tracePt t="275892" x="2228850" y="4079875"/>
          <p14:tracePt t="276027" x="2228850" y="4092575"/>
          <p14:tracePt t="276069" x="2228850" y="4105275"/>
          <p14:tracePt t="276103" x="2228850" y="4117975"/>
          <p14:tracePt t="276143" x="2228850" y="4129088"/>
          <p14:tracePt t="276150" x="2228850" y="4141788"/>
          <p14:tracePt t="276164" x="2228850" y="4154488"/>
          <p14:tracePt t="276178" x="2228850" y="4167188"/>
          <p14:tracePt t="276192" x="2228850" y="4179888"/>
          <p14:tracePt t="276199" x="2239963" y="4192588"/>
          <p14:tracePt t="276205" x="2239963" y="4205288"/>
          <p14:tracePt t="276219" x="2252663" y="4205288"/>
          <p14:tracePt t="276227" x="2252663" y="4217988"/>
          <p14:tracePt t="276232" x="2265363" y="4217988"/>
          <p14:tracePt t="276240" x="2278063" y="4230688"/>
          <p14:tracePt t="276247" x="2278063" y="4241800"/>
          <p14:tracePt t="276261" x="2290763" y="4241800"/>
          <p14:tracePt t="276267" x="2290763" y="4254500"/>
          <p14:tracePt t="276277" x="2303463" y="4267200"/>
          <p14:tracePt t="276295" x="2316163" y="4279900"/>
          <p14:tracePt t="276300" x="2328863" y="4279900"/>
          <p14:tracePt t="276321" x="2339975" y="4279900"/>
          <p14:tracePt t="276334" x="2352675" y="4279900"/>
          <p14:tracePt t="276349" x="2365375" y="4279900"/>
          <p14:tracePt t="276362" x="2378075" y="4279900"/>
          <p14:tracePt t="276377" x="2390775" y="4279900"/>
          <p14:tracePt t="276397" x="2403475" y="4279900"/>
          <p14:tracePt t="276410" x="2416175" y="4279900"/>
          <p14:tracePt t="276427" x="2428875" y="4279900"/>
          <p14:tracePt t="276437" x="2441575" y="4279900"/>
          <p14:tracePt t="276457" x="2452688" y="4279900"/>
          <p14:tracePt t="276464" x="2465388" y="4279900"/>
          <p14:tracePt t="276484" x="2478088" y="4279900"/>
          <p14:tracePt t="276494" x="2478088" y="4267200"/>
          <p14:tracePt t="276499" x="2490788" y="4267200"/>
          <p14:tracePt t="276506" x="2490788" y="4254500"/>
          <p14:tracePt t="276512" x="2503488" y="4254500"/>
          <p14:tracePt t="276527" x="2516188" y="4254500"/>
          <p14:tracePt t="276540" x="2528888" y="4241800"/>
          <p14:tracePt t="276560" x="2528888" y="4230688"/>
          <p14:tracePt t="276576" x="2541588" y="4230688"/>
          <p14:tracePt t="276581" x="2541588" y="4217988"/>
          <p14:tracePt t="276614" x="2554288" y="4217988"/>
          <p14:tracePt t="276621" x="2554288" y="4205288"/>
          <p14:tracePt t="276629" x="2565400" y="4205288"/>
          <p14:tracePt t="276649" x="2578100" y="4205288"/>
          <p14:tracePt t="276682" x="2590800" y="4205288"/>
          <p14:tracePt t="276710" x="2603500" y="4205288"/>
          <p14:tracePt t="277003" x="2616200" y="4217988"/>
          <p14:tracePt t="277016" x="2616200" y="4230688"/>
          <p14:tracePt t="277037" x="2628900" y="4230688"/>
          <p14:tracePt t="277051" x="2641600" y="4241800"/>
          <p14:tracePt t="277070" x="2667000" y="4241800"/>
          <p14:tracePt t="277084" x="2678113" y="4254500"/>
          <p14:tracePt t="277098" x="2690813" y="4254500"/>
          <p14:tracePt t="277105" x="2703513" y="4267200"/>
          <p14:tracePt t="277112" x="2716213" y="4267200"/>
          <p14:tracePt t="277127" x="2741613" y="4267200"/>
          <p14:tracePt t="277131" x="2741613" y="4279900"/>
          <p14:tracePt t="277139" x="2754313" y="4279900"/>
          <p14:tracePt t="277147" x="2767013" y="4279900"/>
          <p14:tracePt t="277153" x="2778125" y="4279900"/>
          <p14:tracePt t="277160" x="2790825" y="4279900"/>
          <p14:tracePt t="277177" x="2816225" y="4279900"/>
          <p14:tracePt t="277180" x="2828925" y="4279900"/>
          <p14:tracePt t="277195" x="2854325" y="4279900"/>
          <p14:tracePt t="277200" x="2867025" y="4279900"/>
          <p14:tracePt t="277213" x="2890838" y="4279900"/>
          <p14:tracePt t="277221" x="2903538" y="4279900"/>
          <p14:tracePt t="277228" x="2916238" y="4279900"/>
          <p14:tracePt t="277244" x="2928938" y="4279900"/>
          <p14:tracePt t="277248" x="2954338" y="4279900"/>
          <p14:tracePt t="277262" x="2979738" y="4267200"/>
          <p14:tracePt t="277268" x="2992438" y="4267200"/>
          <p14:tracePt t="277282" x="3003550" y="4267200"/>
          <p14:tracePt t="277290" x="3003550" y="4254500"/>
          <p14:tracePt t="277296" x="3016250" y="4254500"/>
          <p14:tracePt t="277303" x="3028950" y="4254500"/>
          <p14:tracePt t="277311" x="3041650" y="4254500"/>
          <p14:tracePt t="277328" x="3054350" y="4254500"/>
          <p14:tracePt t="277332" x="3067050" y="4254500"/>
          <p14:tracePt t="277344" x="3079750" y="4254500"/>
          <p14:tracePt t="277360" x="3092450" y="4254500"/>
          <p14:tracePt t="277379" x="3103563" y="4254500"/>
          <p14:tracePt t="277394" x="3116263" y="4254500"/>
          <p14:tracePt t="280565" x="3103563" y="4254500"/>
          <p14:tracePt t="280573" x="3079750" y="4254500"/>
          <p14:tracePt t="280580" x="3054350" y="4267200"/>
          <p14:tracePt t="280587" x="3028950" y="4267200"/>
          <p14:tracePt t="280593" x="3003550" y="4279900"/>
          <p14:tracePt t="280599" x="2979738" y="4279900"/>
          <p14:tracePt t="280611" x="2941638" y="4292600"/>
          <p14:tracePt t="280614" x="2903538" y="4292600"/>
          <p14:tracePt t="280620" x="2867025" y="4292600"/>
          <p14:tracePt t="280629" x="2828925" y="4292600"/>
          <p14:tracePt t="280634" x="2803525" y="4279900"/>
          <p14:tracePt t="280643" x="2778125" y="4279900"/>
          <p14:tracePt t="280649" x="2741613" y="4267200"/>
          <p14:tracePt t="280656" x="2716213" y="4254500"/>
          <p14:tracePt t="280662" x="2690813" y="4241800"/>
          <p14:tracePt t="280670" x="2654300" y="4241800"/>
          <p14:tracePt t="280678" x="2628900" y="4241800"/>
          <p14:tracePt t="280684" x="2603500" y="4241800"/>
          <p14:tracePt t="280694" x="2578100" y="4230688"/>
          <p14:tracePt t="280698" x="2554288" y="4217988"/>
          <p14:tracePt t="280704" x="2516188" y="4205288"/>
          <p14:tracePt t="280711" x="2503488" y="4192588"/>
          <p14:tracePt t="280718" x="2490788" y="4179888"/>
          <p14:tracePt t="280727" x="2465388" y="4179888"/>
          <p14:tracePt t="280731" x="2441575" y="4154488"/>
          <p14:tracePt t="280739" x="2428875" y="4141788"/>
          <p14:tracePt t="280747" x="2390775" y="4129088"/>
          <p14:tracePt t="280753" x="2352675" y="4105275"/>
          <p14:tracePt t="280762" x="2316163" y="4079875"/>
          <p14:tracePt t="280767" x="2290763" y="4054475"/>
          <p14:tracePt t="280776" x="2228850" y="4029075"/>
          <p14:tracePt t="280782" x="2190750" y="4005263"/>
          <p14:tracePt t="280788" x="2139950" y="3992563"/>
          <p14:tracePt t="280797" x="2103438" y="3979863"/>
          <p14:tracePt t="280803" x="2078038" y="3954463"/>
          <p14:tracePt t="280810" x="2052638" y="3954463"/>
          <p14:tracePt t="280817" x="2039938" y="3954463"/>
          <p14:tracePt t="280830" x="2014538" y="3941763"/>
          <p14:tracePt t="280832" x="2003425" y="3929063"/>
          <p14:tracePt t="280838" x="1978025" y="3916363"/>
          <p14:tracePt t="280845" x="1952625" y="3905250"/>
          <p14:tracePt t="280852" x="1939925" y="3892550"/>
          <p14:tracePt t="280859" x="1927225" y="3892550"/>
          <p14:tracePt t="280866" x="1890713" y="3867150"/>
          <p14:tracePt t="280876" x="1878013" y="3854450"/>
          <p14:tracePt t="280881" x="1852613" y="3854450"/>
          <p14:tracePt t="280888" x="1827213" y="3841750"/>
          <p14:tracePt t="280896" x="1801813" y="3829050"/>
          <p14:tracePt t="280902" x="1790700" y="3829050"/>
          <p14:tracePt t="280911" x="1765300" y="3816350"/>
          <p14:tracePt t="280916" x="1752600" y="3803650"/>
          <p14:tracePt t="280926" x="1739900" y="3792538"/>
          <p14:tracePt t="280930" x="1701800" y="3779838"/>
          <p14:tracePt t="280937" x="1677988" y="3767138"/>
          <p14:tracePt t="280947" x="1665288" y="3741738"/>
          <p14:tracePt t="280961" x="1601788" y="3703638"/>
          <p14:tracePt t="280966" x="1577975" y="3692525"/>
          <p14:tracePt t="280976" x="1565275" y="3667125"/>
          <p14:tracePt t="280980" x="1527175" y="3654425"/>
          <p14:tracePt t="280988" x="1514475" y="3629025"/>
          <p14:tracePt t="280994" x="1501775" y="3629025"/>
          <p14:tracePt t="281002" x="1476375" y="3603625"/>
          <p14:tracePt t="281011" x="1465263" y="3603625"/>
          <p14:tracePt t="281015" x="1439863" y="3590925"/>
          <p14:tracePt t="281027" x="1427163" y="3579813"/>
          <p14:tracePt t="281030" x="1414463" y="3579813"/>
          <p14:tracePt t="281038" x="1414463" y="3567113"/>
          <p14:tracePt t="281045" x="1401763" y="3554413"/>
          <p14:tracePt t="281052" x="1389063" y="3554413"/>
          <p14:tracePt t="281067" x="1376363" y="3541713"/>
          <p14:tracePt t="281077" x="1363663" y="3541713"/>
          <p14:tracePt t="281080" x="1363663" y="3529013"/>
          <p14:tracePt t="281088" x="1352550" y="3529013"/>
          <p14:tracePt t="281096" x="1352550" y="3516313"/>
          <p14:tracePt t="281101" x="1339850" y="3516313"/>
          <p14:tracePt t="281116" x="1339850" y="3503613"/>
          <p14:tracePt t="281126" x="1327150" y="3503613"/>
          <p14:tracePt t="281130" x="1314450" y="3503613"/>
          <p14:tracePt t="281146" x="1314450" y="3490913"/>
          <p14:tracePt t="281167" x="1301750" y="3490913"/>
          <p14:tracePt t="283765" x="1301750" y="3503613"/>
          <p14:tracePt t="283773" x="1301750" y="3516313"/>
          <p14:tracePt t="283780" x="1301750" y="3529013"/>
          <p14:tracePt t="283786" x="1301750" y="3541713"/>
          <p14:tracePt t="283794" x="1314450" y="3567113"/>
          <p14:tracePt t="283800" x="1314450" y="3579813"/>
          <p14:tracePt t="283812" x="1314450" y="3590925"/>
          <p14:tracePt t="283816" x="1314450" y="3603625"/>
          <p14:tracePt t="283822" x="1314450" y="3641725"/>
          <p14:tracePt t="283829" x="1327150" y="3654425"/>
          <p14:tracePt t="283836" x="1327150" y="3667125"/>
          <p14:tracePt t="283845" x="1339850" y="3692525"/>
          <p14:tracePt t="283850" x="1339850" y="3716338"/>
          <p14:tracePt t="283861" x="1339850" y="3729038"/>
          <p14:tracePt t="283871" x="1339850" y="3741738"/>
          <p14:tracePt t="283878" x="1339850" y="3779838"/>
          <p14:tracePt t="283885" x="1352550" y="3803650"/>
          <p14:tracePt t="283893" x="1352550" y="3816350"/>
          <p14:tracePt t="283899" x="1363663" y="3829050"/>
          <p14:tracePt t="283911" x="1363663" y="3854450"/>
          <p14:tracePt t="283914" x="1363663" y="3867150"/>
          <p14:tracePt t="283919" x="1363663" y="3879850"/>
          <p14:tracePt t="283926" x="1363663" y="3905250"/>
          <p14:tracePt t="283932" x="1363663" y="3916363"/>
          <p14:tracePt t="283939" x="1363663" y="3929063"/>
          <p14:tracePt t="283946" x="1376363" y="3954463"/>
          <p14:tracePt t="283960" x="1389063" y="3967163"/>
          <p14:tracePt t="283967" x="1389063" y="3992563"/>
          <p14:tracePt t="283980" x="1389063" y="4005263"/>
          <p14:tracePt t="283987" x="1401763" y="4029075"/>
          <p14:tracePt t="283995" x="1401763" y="4041775"/>
          <p14:tracePt t="284000" x="1401763" y="4054475"/>
          <p14:tracePt t="284014" x="1401763" y="4067175"/>
          <p14:tracePt t="284029" x="1414463" y="4092575"/>
          <p14:tracePt t="284044" x="1427163" y="4105275"/>
          <p14:tracePt t="284049" x="1427163" y="4117975"/>
          <p14:tracePt t="284063" x="1427163" y="4129088"/>
          <p14:tracePt t="284068" x="1427163" y="4141788"/>
          <p14:tracePt t="284082" x="1427163" y="4167188"/>
          <p14:tracePt t="284103" x="1427163" y="4179888"/>
          <p14:tracePt t="284124" x="1427163" y="4205288"/>
          <p14:tracePt t="284130" x="1439863" y="4205288"/>
          <p14:tracePt t="284144" x="1439863" y="4217988"/>
          <p14:tracePt t="284165" x="1439863" y="4230688"/>
          <p14:tracePt t="284179" x="1439863" y="4241800"/>
          <p14:tracePt t="284185" x="1439863" y="4254500"/>
          <p14:tracePt t="284199" x="1439863" y="4267200"/>
          <p14:tracePt t="284212" x="1439863" y="4279900"/>
          <p14:tracePt t="284232" x="1439863" y="4292600"/>
          <p14:tracePt t="284243" x="1439863" y="4305300"/>
          <p14:tracePt t="284260" x="1439863" y="4318000"/>
          <p14:tracePt t="284276" x="1439863" y="4330700"/>
          <p14:tracePt t="284288" x="1439863" y="4341813"/>
          <p14:tracePt t="284296" x="1439863" y="4354513"/>
          <p14:tracePt t="284315" x="1439863" y="4367213"/>
          <p14:tracePt t="284329" x="1439863" y="4379913"/>
          <p14:tracePt t="284349" x="1439863" y="4392613"/>
          <p14:tracePt t="284362" x="1439863" y="4405313"/>
          <p14:tracePt t="284390" x="1439863" y="4418013"/>
          <p14:tracePt t="284416" x="1439863" y="4430713"/>
          <p14:tracePt t="284458" x="1439863" y="4443413"/>
          <p14:tracePt t="284472" x="1439863" y="4454525"/>
          <p14:tracePt t="284512" x="1439863" y="4467225"/>
          <p14:tracePt t="284553" x="1439863" y="4479925"/>
          <p14:tracePt t="284655" x="1439863" y="4492625"/>
          <p14:tracePt t="290525" x="1476375" y="4492625"/>
          <p14:tracePt t="290532" x="1527175" y="4479925"/>
          <p14:tracePt t="290540" x="1589088" y="4479925"/>
          <p14:tracePt t="290547" x="1639888" y="4467225"/>
          <p14:tracePt t="290552" x="1714500" y="4454525"/>
          <p14:tracePt t="290561" x="1765300" y="4454525"/>
          <p14:tracePt t="290567" x="1814513" y="4443413"/>
          <p14:tracePt t="290576" x="1865313" y="4443413"/>
          <p14:tracePt t="290581" x="1927225" y="4430713"/>
          <p14:tracePt t="290590" x="1978025" y="4430713"/>
          <p14:tracePt t="290595" x="2027238" y="4418013"/>
          <p14:tracePt t="290602" x="2078038" y="4418013"/>
          <p14:tracePt t="290610" x="2116138" y="4405313"/>
          <p14:tracePt t="290615" x="2152650" y="4405313"/>
          <p14:tracePt t="290626" x="2190750" y="4405313"/>
          <p14:tracePt t="290630" x="2239963" y="4405313"/>
          <p14:tracePt t="290637" x="2278063" y="4405313"/>
          <p14:tracePt t="290646" x="2316163" y="4392613"/>
          <p14:tracePt t="290650" x="2339975" y="4392613"/>
          <p14:tracePt t="290659" x="2365375" y="4379913"/>
          <p14:tracePt t="290665" x="2403475" y="4367213"/>
          <p14:tracePt t="290675" x="2441575" y="4367213"/>
          <p14:tracePt t="290680" x="2478088" y="4367213"/>
          <p14:tracePt t="290688" x="2528888" y="4367213"/>
          <p14:tracePt t="290694" x="2603500" y="4354513"/>
          <p14:tracePt t="290701" x="2667000" y="4341813"/>
          <p14:tracePt t="290709" x="2754313" y="4330700"/>
          <p14:tracePt t="290715" x="2867025" y="4318000"/>
          <p14:tracePt t="290725" x="2928938" y="4305300"/>
          <p14:tracePt t="290730" x="3016250" y="4292600"/>
          <p14:tracePt t="290737" x="3092450" y="4279900"/>
          <p14:tracePt t="290743" x="3154363" y="4267200"/>
          <p14:tracePt t="290750" x="3228975" y="4267200"/>
          <p14:tracePt t="290759" x="3292475" y="4267200"/>
          <p14:tracePt t="290764" x="3367088" y="4267200"/>
          <p14:tracePt t="290771" x="3417888" y="4267200"/>
          <p14:tracePt t="290779" x="3467100" y="4267200"/>
          <p14:tracePt t="290786" x="3517900" y="4267200"/>
          <p14:tracePt t="290793" x="3567113" y="4279900"/>
          <p14:tracePt t="290799" x="3617913" y="4279900"/>
          <p14:tracePt t="290810" x="3654425" y="4292600"/>
          <p14:tracePt t="290813" x="3679825" y="4305300"/>
          <p14:tracePt t="290820" x="3705225" y="4318000"/>
          <p14:tracePt t="290829" x="3730625" y="4318000"/>
          <p14:tracePt t="290834" x="3756025" y="4330700"/>
          <p14:tracePt t="290842" x="3779838" y="4330700"/>
          <p14:tracePt t="290848" x="3792538" y="4341813"/>
          <p14:tracePt t="290859" x="3805238" y="4341813"/>
          <p14:tracePt t="290864" x="3817938" y="4354513"/>
          <p14:tracePt t="290869" x="3817938" y="4367213"/>
          <p14:tracePt t="290878" x="3830638" y="4367213"/>
          <p14:tracePt t="290884" x="3843338" y="4379913"/>
          <p14:tracePt t="293953" x="3779838" y="4392613"/>
          <p14:tracePt t="293961" x="3743325" y="4405313"/>
          <p14:tracePt t="293968" x="3705225" y="4418013"/>
          <p14:tracePt t="293977" x="3643313" y="4430713"/>
          <p14:tracePt t="293981" x="3605213" y="4430713"/>
          <p14:tracePt t="293991" x="3567113" y="4454525"/>
          <p14:tracePt t="293996" x="3530600" y="4467225"/>
          <p14:tracePt t="294003" x="3492500" y="4479925"/>
          <p14:tracePt t="294011" x="3454400" y="4479925"/>
          <p14:tracePt t="294016" x="3405188" y="4505325"/>
          <p14:tracePt t="294025" x="3367088" y="4518025"/>
          <p14:tracePt t="294030" x="3328988" y="4530725"/>
          <p14:tracePt t="294038" x="3254375" y="4543425"/>
          <p14:tracePt t="294046" x="3205163" y="4567238"/>
          <p14:tracePt t="294052" x="3128963" y="4579938"/>
          <p14:tracePt t="294059" x="3079750" y="4605338"/>
          <p14:tracePt t="294065" x="3003550" y="4618038"/>
          <p14:tracePt t="294077" x="2954338" y="4630738"/>
          <p14:tracePt t="294081" x="2916238" y="4630738"/>
          <p14:tracePt t="294088" x="2879725" y="4643438"/>
          <p14:tracePt t="294096" x="2841625" y="4643438"/>
          <p14:tracePt t="294102" x="2803525" y="4656138"/>
          <p14:tracePt t="294110" x="2778125" y="4667250"/>
          <p14:tracePt t="294116" x="2741613" y="4667250"/>
          <p14:tracePt t="294126" x="2716213" y="4679950"/>
          <p14:tracePt t="294130" x="2690813" y="4679950"/>
          <p14:tracePt t="294138" x="2654300" y="4679950"/>
          <p14:tracePt t="294144" x="2616200" y="4692650"/>
          <p14:tracePt t="294151" x="2578100" y="4705350"/>
          <p14:tracePt t="294160" x="2541588" y="4718050"/>
          <p14:tracePt t="294165" x="2503488" y="4718050"/>
          <p14:tracePt t="294176" x="2478088" y="4730750"/>
          <p14:tracePt t="294180" x="2441575" y="4730750"/>
          <p14:tracePt t="294188" x="2416175" y="4743450"/>
          <p14:tracePt t="294195" x="2390775" y="4743450"/>
          <p14:tracePt t="294201" x="2365375" y="4756150"/>
          <p14:tracePt t="294209" x="2328863" y="4768850"/>
          <p14:tracePt t="294216" x="2303463" y="4779963"/>
          <p14:tracePt t="294226" x="2278063" y="4779963"/>
          <p14:tracePt t="294230" x="2252663" y="4779963"/>
          <p14:tracePt t="294238" x="2239963" y="4792663"/>
          <p14:tracePt t="294245" x="2203450" y="4805363"/>
          <p14:tracePt t="294251" x="2178050" y="4818063"/>
          <p14:tracePt t="294261" x="2165350" y="4818063"/>
          <p14:tracePt t="294265" x="2139950" y="4830763"/>
          <p14:tracePt t="294274" x="2116138" y="4830763"/>
          <p14:tracePt t="294279" x="2103438" y="4830763"/>
          <p14:tracePt t="294287" x="2090738" y="4843463"/>
          <p14:tracePt t="294295" x="2065338" y="4843463"/>
          <p14:tracePt t="294300" x="2039938" y="4843463"/>
          <p14:tracePt t="294310" x="2027238" y="4843463"/>
          <p14:tracePt t="294315" x="2014538" y="4843463"/>
          <p14:tracePt t="294325" x="1978025" y="4856163"/>
          <p14:tracePt t="294329" x="1965325" y="4856163"/>
          <p14:tracePt t="294337" x="1939925" y="4856163"/>
          <p14:tracePt t="294344" x="1927225" y="4856163"/>
          <p14:tracePt t="294350" x="1903413" y="4856163"/>
          <p14:tracePt t="294360" x="1865313" y="4856163"/>
          <p14:tracePt t="294364" x="1852613" y="4856163"/>
          <p14:tracePt t="294372" x="1827213" y="4856163"/>
          <p14:tracePt t="294380" x="1814513" y="4856163"/>
          <p14:tracePt t="294387" x="1790700" y="4856163"/>
          <p14:tracePt t="294393" x="1765300" y="4856163"/>
          <p14:tracePt t="294401" x="1752600" y="4856163"/>
          <p14:tracePt t="294409" x="1739900" y="4856163"/>
          <p14:tracePt t="294415" x="1714500" y="4856163"/>
          <p14:tracePt t="294425" x="1701800" y="4856163"/>
          <p14:tracePt t="294430" x="1677988" y="4856163"/>
          <p14:tracePt t="294437" x="1665288" y="4856163"/>
          <p14:tracePt t="294444" x="1639888" y="4856163"/>
          <p14:tracePt t="294451" x="1614488" y="4843463"/>
          <p14:tracePt t="294460" x="1589088" y="4830763"/>
          <p14:tracePt t="294465" x="1577975" y="4830763"/>
          <p14:tracePt t="294475" x="1539875" y="4818063"/>
          <p14:tracePt t="294480" x="1527175" y="4818063"/>
          <p14:tracePt t="294487" x="1501775" y="4805363"/>
          <p14:tracePt t="294496" x="1476375" y="4792663"/>
          <p14:tracePt t="294501" x="1452563" y="4792663"/>
          <p14:tracePt t="294509" x="1439863" y="4792663"/>
          <p14:tracePt t="294515" x="1427163" y="4779963"/>
          <p14:tracePt t="294525" x="1401763" y="4768850"/>
          <p14:tracePt t="294529" x="1389063" y="4768850"/>
          <p14:tracePt t="294536" x="1376363" y="4768850"/>
          <p14:tracePt t="294546" x="1352550" y="4756150"/>
          <p14:tracePt t="294551" x="1339850" y="4756150"/>
          <p14:tracePt t="294560" x="1327150" y="4743450"/>
          <p14:tracePt t="294564" x="1301750" y="4743450"/>
          <p14:tracePt t="294576" x="1289050" y="4743450"/>
          <p14:tracePt t="294587" x="1263650" y="4743450"/>
          <p14:tracePt t="294593" x="1263650" y="4730750"/>
          <p14:tracePt t="294601" x="1252538" y="4730750"/>
          <p14:tracePt t="294610" x="1239838" y="4730750"/>
          <p14:tracePt t="294615" x="1227138" y="4730750"/>
          <p14:tracePt t="294625" x="1227138" y="4718050"/>
          <p14:tracePt t="294629" x="1214438" y="4705350"/>
          <p14:tracePt t="294636" x="1201738" y="4705350"/>
          <p14:tracePt t="294643" x="1189038" y="4705350"/>
          <p14:tracePt t="294650" x="1189038" y="4692650"/>
          <p14:tracePt t="294660" x="1176338" y="4692650"/>
          <p14:tracePt t="294665" x="1176338" y="4679950"/>
          <p14:tracePt t="294675" x="1176338" y="4667250"/>
          <p14:tracePt t="294679" x="1163638" y="4667250"/>
          <p14:tracePt t="294694" x="1150938" y="4656138"/>
          <p14:tracePt t="294700" x="1139825" y="4656138"/>
          <p14:tracePt t="294709" x="1139825" y="4643438"/>
          <p14:tracePt t="294714" x="1127125" y="4643438"/>
          <p14:tracePt t="294722" x="1127125" y="4630738"/>
          <p14:tracePt t="294736" x="1114425" y="4618038"/>
          <p14:tracePt t="294764" x="1114425" y="4605338"/>
          <p14:tracePt t="294773" x="1101725" y="4605338"/>
          <p14:tracePt t="294786" x="1089025" y="4605338"/>
          <p14:tracePt t="294800" x="1089025" y="4592638"/>
          <p14:tracePt t="294835" x="1089025" y="4579938"/>
          <p14:tracePt t="295348" x="1089025" y="4567238"/>
          <p14:tracePt t="295362" x="1101725" y="4567238"/>
          <p14:tracePt t="295484" x="1101725" y="4554538"/>
          <p14:tracePt t="296643" x="1101725" y="4567238"/>
          <p14:tracePt t="296684" x="1101725" y="4579938"/>
          <p14:tracePt t="296773" x="1101725" y="4592638"/>
          <p14:tracePt t="296827" x="1101725" y="4605338"/>
          <p14:tracePt t="296840" x="1114425" y="4605338"/>
          <p14:tracePt t="296861" x="1114425" y="4618038"/>
          <p14:tracePt t="296867" x="1114425" y="4630738"/>
          <p14:tracePt t="296873" x="1127125" y="4630738"/>
          <p14:tracePt t="296895" x="1127125" y="4643438"/>
          <p14:tracePt t="296917" x="1139825" y="4656138"/>
          <p14:tracePt t="296929" x="1150938" y="4656138"/>
          <p14:tracePt t="296944" x="1150938" y="4667250"/>
          <p14:tracePt t="296970" x="1163638" y="4679950"/>
          <p14:tracePt t="296992" x="1176338" y="4692650"/>
          <p14:tracePt t="297004" x="1189038" y="4692650"/>
          <p14:tracePt t="297018" x="1201738" y="4692650"/>
          <p14:tracePt t="297024" x="1201738" y="4705350"/>
          <p14:tracePt t="297031" x="1214438" y="4705350"/>
          <p14:tracePt t="297052" x="1227138" y="4705350"/>
          <p14:tracePt t="297059" x="1239838" y="4705350"/>
          <p14:tracePt t="297066" x="1239838" y="4718050"/>
          <p14:tracePt t="297077" x="1252538" y="4718050"/>
          <p14:tracePt t="297080" x="1252538" y="4730750"/>
          <p14:tracePt t="297094" x="1263650" y="4730750"/>
          <p14:tracePt t="297113" x="1276350" y="4730750"/>
          <p14:tracePt t="297120" x="1289050" y="4730750"/>
          <p14:tracePt t="297141" x="1301750" y="4730750"/>
          <p14:tracePt t="297148" x="1314450" y="4730750"/>
          <p14:tracePt t="297168" x="1327150" y="4730750"/>
          <p14:tracePt t="297181" x="1339850" y="4730750"/>
          <p14:tracePt t="297196" x="1352550" y="4718050"/>
          <p14:tracePt t="297217" x="1363663" y="4718050"/>
          <p14:tracePt t="297229" x="1376363" y="4705350"/>
          <p14:tracePt t="297236" x="1389063" y="4705350"/>
          <p14:tracePt t="297250" x="1401763" y="4705350"/>
          <p14:tracePt t="297263" x="1414463" y="4692650"/>
          <p14:tracePt t="297278" x="1427163" y="4692650"/>
          <p14:tracePt t="297284" x="1427163" y="4679950"/>
          <p14:tracePt t="297294" x="1439863" y="4679950"/>
          <p14:tracePt t="297297" x="1439863" y="4667250"/>
          <p14:tracePt t="297305" x="1452563" y="4667250"/>
          <p14:tracePt t="297318" x="1465263" y="4656138"/>
          <p14:tracePt t="297326" x="1476375" y="4656138"/>
          <p14:tracePt t="297346" x="1489075" y="4643438"/>
          <p14:tracePt t="297366" x="1501775" y="4630738"/>
          <p14:tracePt t="297376" x="1501775" y="4618038"/>
          <p14:tracePt t="297380" x="1514475" y="4618038"/>
          <p14:tracePt t="297395" x="1527175" y="4605338"/>
          <p14:tracePt t="297409" x="1527175" y="4592638"/>
          <p14:tracePt t="297413" x="1539875" y="4579938"/>
          <p14:tracePt t="297429" x="1539875" y="4567238"/>
          <p14:tracePt t="297443" x="1539875" y="4554538"/>
          <p14:tracePt t="297447" x="1539875" y="4543425"/>
          <p14:tracePt t="297454" x="1552575" y="4530725"/>
          <p14:tracePt t="297468" x="1552575" y="4518025"/>
          <p14:tracePt t="297475" x="1565275" y="4505325"/>
          <p14:tracePt t="297481" x="1565275" y="4492625"/>
          <p14:tracePt t="297489" x="1565275" y="4479925"/>
          <p14:tracePt t="297495" x="1577975" y="4479925"/>
          <p14:tracePt t="297509" x="1577975" y="4467225"/>
          <p14:tracePt t="297525" x="1577975" y="4454525"/>
          <p14:tracePt t="297529" x="1577975" y="4443413"/>
          <p14:tracePt t="297543" x="1577975" y="4430713"/>
          <p14:tracePt t="297563" x="1577975" y="4418013"/>
          <p14:tracePt t="297569" x="1577975" y="4405313"/>
          <p14:tracePt t="297584" x="1577975" y="4392613"/>
          <p14:tracePt t="297598" x="1577975" y="4379913"/>
          <p14:tracePt t="297618" x="1577975" y="4367213"/>
          <p14:tracePt t="297626" x="1577975" y="4354513"/>
          <p14:tracePt t="297642" x="1565275" y="4354513"/>
          <p14:tracePt t="297645" x="1565275" y="4341813"/>
          <p14:tracePt t="297660" x="1552575" y="4330700"/>
          <p14:tracePt t="297675" x="1552575" y="4318000"/>
          <p14:tracePt t="297686" x="1552575" y="4305300"/>
          <p14:tracePt t="297694" x="1539875" y="4305300"/>
          <p14:tracePt t="297699" x="1539875" y="4292600"/>
          <p14:tracePt t="297708" x="1527175" y="4292600"/>
          <p14:tracePt t="297713" x="1514475" y="4279900"/>
          <p14:tracePt t="297733" x="1501775" y="4267200"/>
          <p14:tracePt t="297742" x="1501775" y="4254500"/>
          <p14:tracePt t="297747" x="1489075" y="4254500"/>
          <p14:tracePt t="297762" x="1489075" y="4241800"/>
          <p14:tracePt t="297768" x="1476375" y="4241800"/>
          <p14:tracePt t="297776" x="1465263" y="4230688"/>
          <p14:tracePt t="297795" x="1452563" y="4230688"/>
          <p14:tracePt t="297801" x="1439863" y="4217988"/>
          <p14:tracePt t="297815" x="1427163" y="4217988"/>
          <p14:tracePt t="297825" x="1427163" y="4205288"/>
          <p14:tracePt t="297836" x="1414463" y="4205288"/>
          <p14:tracePt t="297849" x="1401763" y="4205288"/>
          <p14:tracePt t="297869" x="1376363" y="4205288"/>
          <p14:tracePt t="297897" x="1363663" y="4205288"/>
          <p14:tracePt t="297911" x="1352550" y="4205288"/>
          <p14:tracePt t="297918" x="1339850" y="4217988"/>
          <p14:tracePt t="297939" x="1327150" y="4230688"/>
          <p14:tracePt t="297951" x="1314450" y="4241800"/>
          <p14:tracePt t="297959" x="1301750" y="4241800"/>
          <p14:tracePt t="297965" x="1301750" y="4254500"/>
          <p14:tracePt t="297979" x="1301750" y="4267200"/>
          <p14:tracePt t="297993" x="1289050" y="4267200"/>
          <p14:tracePt t="297999" x="1289050" y="4279900"/>
          <p14:tracePt t="298027" x="1276350" y="4279900"/>
          <p14:tracePt t="298040" x="1276350" y="4292600"/>
          <p14:tracePt t="298054" x="1276350" y="4305300"/>
          <p14:tracePt t="298061" x="1263650" y="4305300"/>
          <p14:tracePt t="298068" x="1263650" y="4318000"/>
          <p14:tracePt t="298081" x="1263650" y="4330700"/>
          <p14:tracePt t="298094" x="1263650" y="4341813"/>
          <p14:tracePt t="298102" x="1263650" y="4354513"/>
          <p14:tracePt t="298123" x="1263650" y="4367213"/>
          <p14:tracePt t="298149" x="1263650" y="4379913"/>
          <p14:tracePt t="298183" x="1263650" y="4392613"/>
          <p14:tracePt t="298218" x="1263650" y="4405313"/>
          <p14:tracePt t="298258" x="1263650" y="4418013"/>
          <p14:tracePt t="298320" x="1263650" y="4430713"/>
          <p14:tracePt t="298347" x="1263650" y="4443413"/>
          <p14:tracePt t="298381" x="1263650" y="4454525"/>
          <p14:tracePt t="298402" x="1263650" y="4467225"/>
          <p14:tracePt t="298456" x="1276350" y="4479925"/>
          <p14:tracePt t="298483" x="1289050" y="4479925"/>
          <p14:tracePt t="298491" x="1289050" y="4492625"/>
          <p14:tracePt t="298517" x="1301750" y="4505325"/>
          <p14:tracePt t="298524" x="1314450" y="4505325"/>
          <p14:tracePt t="298531" x="1314450" y="4518025"/>
          <p14:tracePt t="298560" x="1327150" y="4518025"/>
          <p14:tracePt t="298565" x="1327150" y="4530725"/>
          <p14:tracePt t="298579" x="1339850" y="4530725"/>
          <p14:tracePt t="298593" x="1352550" y="4530725"/>
          <p14:tracePt t="298609" x="1363663" y="4530725"/>
          <p14:tracePt t="298619" x="1376363" y="4530725"/>
          <p14:tracePt t="298640" x="1389063" y="4530725"/>
          <p14:tracePt t="298654" x="1401763" y="4543425"/>
          <p14:tracePt t="298662" x="1414463" y="4543425"/>
          <p14:tracePt t="298675" x="1427163" y="4543425"/>
          <p14:tracePt t="298715" x="1439863" y="4543425"/>
          <p14:tracePt t="298749" x="1452563" y="4543425"/>
          <p14:tracePt t="298770" x="1465263" y="4543425"/>
          <p14:tracePt t="298940" x="1465263" y="4554538"/>
          <p14:tracePt t="299029" x="1465263" y="4567238"/>
          <p14:tracePt t="300283" x="1476375" y="4567238"/>
          <p14:tracePt t="307202" x="1476375" y="4554538"/>
          <p14:tracePt t="307229" x="1476375" y="4543425"/>
          <p14:tracePt t="307284" x="1489075" y="4530725"/>
          <p14:tracePt t="307297" x="1501775" y="4530725"/>
          <p14:tracePt t="307306" x="1514475" y="4530725"/>
          <p14:tracePt t="307312" x="1527175" y="4530725"/>
          <p14:tracePt t="307325" x="1527175" y="4518025"/>
          <p14:tracePt t="307331" x="1552575" y="4505325"/>
          <p14:tracePt t="307345" x="1565275" y="4505325"/>
          <p14:tracePt t="307359" x="1577975" y="4505325"/>
          <p14:tracePt t="307365" x="1589088" y="4505325"/>
          <p14:tracePt t="307376" x="1589088" y="4492625"/>
          <p14:tracePt t="307386" x="1601788" y="4492625"/>
          <p14:tracePt t="307406" x="1614488" y="4479925"/>
          <p14:tracePt t="307414" x="1627188" y="4479925"/>
          <p14:tracePt t="307421" x="1639888" y="4479925"/>
          <p14:tracePt t="307442" x="1652588" y="4479925"/>
          <p14:tracePt t="307454" x="1677988" y="4467225"/>
          <p14:tracePt t="307467" x="1689100" y="4454525"/>
          <p14:tracePt t="307489" x="1701800" y="4454525"/>
          <p14:tracePt t="307496" x="1714500" y="4454525"/>
          <p14:tracePt t="307509" x="1714500" y="4443413"/>
          <p14:tracePt t="307516" x="1727200" y="4443413"/>
          <p14:tracePt t="307524" x="1727200" y="4430713"/>
          <p14:tracePt t="307529" x="1739900" y="4430713"/>
          <p14:tracePt t="307536" x="1752600" y="4430713"/>
          <p14:tracePt t="307557" x="1765300" y="4418013"/>
          <p14:tracePt t="307584" x="1778000" y="4418013"/>
          <p14:tracePt t="307591" x="1778000" y="4405313"/>
          <p14:tracePt t="307611" x="1790700" y="4405313"/>
          <p14:tracePt t="307625" x="1801813" y="4392613"/>
          <p14:tracePt t="307651" x="1801813" y="4379913"/>
          <p14:tracePt t="307674" x="1801813" y="4367213"/>
          <p14:tracePt t="307699" x="1801813" y="4354513"/>
          <p14:tracePt t="307741" x="1790700" y="4354513"/>
          <p14:tracePt t="307747" x="1790700" y="4341813"/>
          <p14:tracePt t="307768" x="1778000" y="4341813"/>
          <p14:tracePt t="307775" x="1778000" y="4330700"/>
          <p14:tracePt t="307791" x="1765300" y="4330700"/>
          <p14:tracePt t="307797" x="1765300" y="4318000"/>
          <p14:tracePt t="307809" x="1739900" y="4318000"/>
          <p14:tracePt t="307824" x="1739900" y="4305300"/>
          <p14:tracePt t="307829" x="1727200" y="4305300"/>
          <p14:tracePt t="307849" x="1701800" y="4305300"/>
          <p14:tracePt t="307870" x="1689100" y="4305300"/>
          <p14:tracePt t="307890" x="1677988" y="4305300"/>
          <p14:tracePt t="307905" x="1665288" y="4305300"/>
          <p14:tracePt t="307918" x="1652588" y="4305300"/>
          <p14:tracePt t="307940" x="1639888" y="4305300"/>
          <p14:tracePt t="307948" x="1627188" y="4305300"/>
          <p14:tracePt t="307959" x="1614488" y="4305300"/>
          <p14:tracePt t="307975" x="1601788" y="4305300"/>
          <p14:tracePt t="307987" x="1589088" y="4305300"/>
          <p14:tracePt t="307999" x="1589088" y="4318000"/>
          <p14:tracePt t="308008" x="1577975" y="4318000"/>
          <p14:tracePt t="308013" x="1577975" y="4330700"/>
          <p14:tracePt t="308021" x="1565275" y="4330700"/>
          <p14:tracePt t="308027" x="1565275" y="4341813"/>
          <p14:tracePt t="308042" x="1565275" y="4354513"/>
          <p14:tracePt t="308061" x="1552575" y="4354513"/>
          <p14:tracePt t="308068" x="1552575" y="4367213"/>
          <p14:tracePt t="308101" x="1552575" y="4379913"/>
          <p14:tracePt t="308124" x="1552575" y="4392613"/>
          <p14:tracePt t="308144" x="1552575" y="4405313"/>
          <p14:tracePt t="308170" x="1552575" y="4418013"/>
          <p14:tracePt t="308177" x="1552575" y="4430713"/>
          <p14:tracePt t="308204" x="1552575" y="4443413"/>
          <p14:tracePt t="308239" x="1552575" y="4454525"/>
          <p14:tracePt t="308245" x="1565275" y="4454525"/>
          <p14:tracePt t="308265" x="1577975" y="4454525"/>
          <p14:tracePt t="308278" x="1577975" y="4479925"/>
          <p14:tracePt t="308312" x="1577975" y="4492625"/>
          <p14:tracePt t="308348" x="1589088" y="4492625"/>
          <p14:tracePt t="308388" x="1601788" y="4492625"/>
          <p14:tracePt t="308422" x="1627188" y="4492625"/>
          <p14:tracePt t="308435" x="1639888" y="4492625"/>
          <p14:tracePt t="308457" x="1652588" y="4492625"/>
          <p14:tracePt t="308470" x="1665288" y="4492625"/>
          <p14:tracePt t="308483" x="1677988" y="4492625"/>
          <p14:tracePt t="308511" x="1689100" y="4492625"/>
          <p14:tracePt t="308538" x="1701800" y="4492625"/>
          <p14:tracePt t="308551" x="1714500" y="4492625"/>
          <p14:tracePt t="308564" x="1714500" y="4479925"/>
          <p14:tracePt t="308587" x="1714500" y="4467225"/>
          <p14:tracePt t="308593" x="1727200" y="4467225"/>
          <p14:tracePt t="308627" x="1739900" y="4467225"/>
          <p14:tracePt t="308633" x="1739900" y="4454525"/>
          <p14:tracePt t="308654" x="1752600" y="4454525"/>
          <p14:tracePt t="308674" x="1765300" y="4443413"/>
          <p14:tracePt t="308716" x="1778000" y="4443413"/>
          <p14:tracePt t="308838" x="1778000" y="4454525"/>
          <p14:tracePt t="308865" x="1778000" y="4467225"/>
          <p14:tracePt t="308872" x="1778000" y="4479925"/>
          <p14:tracePt t="308878" x="1765300" y="4505325"/>
          <p14:tracePt t="308886" x="1765300" y="4530725"/>
          <p14:tracePt t="308894" x="1765300" y="4592638"/>
          <p14:tracePt t="308899" x="1765300" y="4692650"/>
          <p14:tracePt t="308909" x="1765300" y="4792663"/>
          <p14:tracePt t="308913" x="1765300" y="4879975"/>
          <p14:tracePt t="308920" x="1801813" y="4992688"/>
          <p14:tracePt t="308928" x="1827213" y="5068888"/>
          <p14:tracePt t="308934" x="1865313" y="5118100"/>
          <p14:tracePt t="308942" x="1878013" y="5156200"/>
          <p14:tracePt t="308962" x="1927225" y="5230813"/>
          <p14:tracePt t="308968" x="1939925" y="5243513"/>
          <p14:tracePt t="308975" x="1952625" y="5268913"/>
          <p14:tracePt t="308981" x="1965325" y="5268913"/>
          <p14:tracePt t="308989" x="1978025" y="5294313"/>
          <p14:tracePt t="308994" x="1990725" y="5294313"/>
          <p14:tracePt t="309001" x="1990725" y="5305425"/>
          <p14:tracePt t="309015" x="2003425" y="5318125"/>
          <p14:tracePt t="309024" x="2014538" y="5330825"/>
          <p14:tracePt t="309035" x="2027238" y="5343525"/>
          <p14:tracePt t="314805" x="2027238" y="5330825"/>
          <p14:tracePt t="314812" x="2027238" y="5318125"/>
          <p14:tracePt t="314819" x="2039938" y="5305425"/>
          <p14:tracePt t="314841" x="2039938" y="5294313"/>
          <p14:tracePt t="314855" x="2039938" y="5281613"/>
          <p14:tracePt t="314862" x="2039938" y="5268913"/>
          <p14:tracePt t="314868" x="2039938" y="5256213"/>
          <p14:tracePt t="314882" x="2039938" y="5243513"/>
          <p14:tracePt t="314891" x="2039938" y="5230813"/>
          <p14:tracePt t="314895" x="2039938" y="5218113"/>
          <p14:tracePt t="314903" x="2039938" y="5205413"/>
          <p14:tracePt t="314911" x="2039938" y="5194300"/>
          <p14:tracePt t="314916" x="2039938" y="5168900"/>
          <p14:tracePt t="314931" x="2039938" y="5156200"/>
          <p14:tracePt t="314942" x="2039938" y="5130800"/>
          <p14:tracePt t="314959" x="2039938" y="5092700"/>
          <p14:tracePt t="314973" x="2039938" y="5081588"/>
          <p14:tracePt t="314980" x="2039938" y="5068888"/>
          <p14:tracePt t="314985" x="2039938" y="5056188"/>
          <p14:tracePt t="314999" x="2039938" y="5043488"/>
          <p14:tracePt t="315013" x="2039938" y="5030788"/>
          <p14:tracePt t="315027" x="2039938" y="5018088"/>
          <p14:tracePt t="315042" x="2039938" y="5005388"/>
          <p14:tracePt t="315075" x="2039938" y="4992688"/>
          <p14:tracePt t="315668" x="2052638" y="4992688"/>
          <p14:tracePt t="315802" x="2065338" y="4992688"/>
          <p14:tracePt t="316212" x="2078038" y="4992688"/>
          <p14:tracePt t="316261" x="2078038" y="4981575"/>
          <p14:tracePt t="316276" x="2078038" y="4968875"/>
          <p14:tracePt t="316282" x="2078038" y="4956175"/>
          <p14:tracePt t="316304" x="2078038" y="4943475"/>
          <p14:tracePt t="316318" x="2078038" y="4930775"/>
          <p14:tracePt t="316326" x="2078038" y="4918075"/>
          <p14:tracePt t="316331" x="2078038" y="4905375"/>
          <p14:tracePt t="316345" x="2078038" y="4892675"/>
          <p14:tracePt t="316352" x="2065338" y="4879975"/>
          <p14:tracePt t="316360" x="2065338" y="4868863"/>
          <p14:tracePt t="316376" x="2065338" y="4856163"/>
          <p14:tracePt t="316380" x="2065338" y="4843463"/>
          <p14:tracePt t="316390" x="2052638" y="4843463"/>
          <p14:tracePt t="316395" x="2052638" y="4830763"/>
          <p14:tracePt t="316401" x="2052638" y="4818063"/>
          <p14:tracePt t="316417" x="2039938" y="4805363"/>
          <p14:tracePt t="316430" x="2039938" y="4779963"/>
          <p14:tracePt t="316444" x="2039938" y="4768850"/>
          <p14:tracePt t="316450" x="2027238" y="4768850"/>
          <p14:tracePt t="316459" x="2027238" y="4756150"/>
          <p14:tracePt t="316465" x="2014538" y="4756150"/>
          <p14:tracePt t="316475" x="2014538" y="4743450"/>
          <p14:tracePt t="316487" x="2014538" y="4730750"/>
          <p14:tracePt t="316500" x="2014538" y="4718050"/>
          <p14:tracePt t="316521" x="2014538" y="4705350"/>
          <p14:tracePt t="316535" x="2014538" y="4692650"/>
          <p14:tracePt t="316542" x="2014538" y="4679950"/>
          <p14:tracePt t="316558" x="2014538" y="4667250"/>
          <p14:tracePt t="316577" x="2014538" y="4656138"/>
          <p14:tracePt t="316592" x="2014538" y="4643438"/>
          <p14:tracePt t="316608" x="2003425" y="4630738"/>
          <p14:tracePt t="316620" x="2003425" y="4618038"/>
          <p14:tracePt t="316633" x="2003425" y="4605338"/>
          <p14:tracePt t="316648" x="2003425" y="4592638"/>
          <p14:tracePt t="316676" x="2003425" y="4579938"/>
          <p14:tracePt t="316690" x="2003425" y="4567238"/>
          <p14:tracePt t="316726" x="2003425" y="4554538"/>
          <p14:tracePt t="316760" x="2003425" y="4543425"/>
          <p14:tracePt t="316845" x="1990725" y="4543425"/>
          <p14:tracePt t="316873" x="1990725" y="4530725"/>
          <p14:tracePt t="318473" x="1978025" y="4530725"/>
          <p14:tracePt t="318500" x="1978025" y="4543425"/>
          <p14:tracePt t="318759" x="1990725" y="4543425"/>
          <p14:tracePt t="318780" x="2003425" y="4543425"/>
          <p14:tracePt t="318807" x="2014538" y="4543425"/>
          <p14:tracePt t="318834" x="2027238" y="4530725"/>
          <p14:tracePt t="318856" x="2027238" y="4518025"/>
          <p14:tracePt t="318862" x="2039938" y="4518025"/>
          <p14:tracePt t="318895" x="2052638" y="4518025"/>
          <p14:tracePt t="318929" x="2065338" y="4505325"/>
          <p14:tracePt t="318943" x="2078038" y="4505325"/>
          <p14:tracePt t="318963" x="2078038" y="4492625"/>
          <p14:tracePt t="318984" x="2090738" y="4492625"/>
          <p14:tracePt t="319007" x="2090738" y="4479925"/>
          <p14:tracePt t="319013" x="2103438" y="4479925"/>
          <p14:tracePt t="319026" x="2103438" y="4467225"/>
          <p14:tracePt t="319059" x="2103438" y="4454525"/>
          <p14:tracePt t="319086" x="2103438" y="4443413"/>
          <p14:tracePt t="319121" x="2103438" y="4430713"/>
          <p14:tracePt t="319142" x="2103438" y="4418013"/>
          <p14:tracePt t="319148" x="2090738" y="4418013"/>
          <p14:tracePt t="319176" x="2078038" y="4405313"/>
          <p14:tracePt t="319182" x="2065338" y="4405313"/>
          <p14:tracePt t="319202" x="2065338" y="4392613"/>
          <p14:tracePt t="319216" x="2052638" y="4392613"/>
          <p14:tracePt t="319244" x="2052638" y="4379913"/>
          <p14:tracePt t="319250" x="2039938" y="4379913"/>
          <p14:tracePt t="319258" x="2039938" y="4367213"/>
          <p14:tracePt t="319277" x="2027238" y="4367213"/>
          <p14:tracePt t="319298" x="2027238" y="4354513"/>
          <p14:tracePt t="319305" x="2014538" y="4354513"/>
          <p14:tracePt t="319339" x="2003425" y="4354513"/>
          <p14:tracePt t="319360" x="1990725" y="4354513"/>
          <p14:tracePt t="319374" x="1978025" y="4354513"/>
          <p14:tracePt t="319388" x="1965325" y="4367213"/>
          <p14:tracePt t="319400" x="1952625" y="4379913"/>
          <p14:tracePt t="319414" x="1952625" y="4392613"/>
          <p14:tracePt t="319428" x="1939925" y="4392613"/>
          <p14:tracePt t="319434" x="1939925" y="4405313"/>
          <p14:tracePt t="319442" x="1939925" y="4418013"/>
          <p14:tracePt t="319459" x="1939925" y="4430713"/>
          <p14:tracePt t="319476" x="1939925" y="4443413"/>
          <p14:tracePt t="319510" x="1939925" y="4454525"/>
          <p14:tracePt t="319530" x="1939925" y="4467225"/>
          <p14:tracePt t="319544" x="1952625" y="4467225"/>
          <p14:tracePt t="319558" x="1952625" y="4479925"/>
          <p14:tracePt t="319572" x="1965325" y="4479925"/>
          <p14:tracePt t="319584" x="1978025" y="4479925"/>
          <p14:tracePt t="319591" x="1978025" y="4492625"/>
          <p14:tracePt t="319612" x="1990725" y="4492625"/>
          <p14:tracePt t="319633" x="2003425" y="4492625"/>
          <p14:tracePt t="319659" x="2014538" y="4492625"/>
          <p14:tracePt t="319666" x="2027238" y="4492625"/>
          <p14:tracePt t="319687" x="2039938" y="4492625"/>
          <p14:tracePt t="319700" x="2065338" y="4492625"/>
          <p14:tracePt t="319714" x="2078038" y="4492625"/>
          <p14:tracePt t="319728" x="2090738" y="4492625"/>
          <p14:tracePt t="319743" x="2103438" y="4492625"/>
          <p14:tracePt t="319749" x="2116138" y="4492625"/>
          <p14:tracePt t="319759" x="2127250" y="4492625"/>
          <p14:tracePt t="319769" x="2139950" y="4492625"/>
          <p14:tracePt t="319775" x="2152650" y="4479925"/>
          <p14:tracePt t="319782" x="2165350" y="4467225"/>
          <p14:tracePt t="319803" x="2178050" y="4467225"/>
          <p14:tracePt t="319822" x="2203450" y="4454525"/>
          <p14:tracePt t="319843" x="2216150" y="4454525"/>
          <p14:tracePt t="319858" x="2228850" y="4443413"/>
          <p14:tracePt t="319872" x="2239963" y="4443413"/>
          <p14:tracePt t="319905" x="2252663" y="4443413"/>
          <p14:tracePt t="320008" x="2252663" y="4430713"/>
          <p14:tracePt t="320029" x="2252663" y="4418013"/>
          <p14:tracePt t="320062" x="2252663" y="4405313"/>
          <p14:tracePt t="320076" x="2239963" y="4405313"/>
          <p14:tracePt t="320094" x="2228850" y="4392613"/>
          <p14:tracePt t="320130" x="2216150" y="4392613"/>
          <p14:tracePt t="320138" x="2216150" y="4379913"/>
          <p14:tracePt t="320159" x="2216150" y="4367213"/>
          <p14:tracePt t="320171" x="2203450" y="4367213"/>
          <p14:tracePt t="320184" x="2203450" y="4354513"/>
          <p14:tracePt t="320192" x="2190750" y="4354513"/>
          <p14:tracePt t="320206" x="2190750" y="4341813"/>
          <p14:tracePt t="320213" x="2178050" y="4341813"/>
          <p14:tracePt t="320240" x="2178050" y="4330700"/>
          <p14:tracePt t="320253" x="2165350" y="4330700"/>
          <p14:tracePt t="320261" x="2165350" y="4318000"/>
          <p14:tracePt t="320280" x="2152650" y="4318000"/>
          <p14:tracePt t="320349" x="2139950" y="4318000"/>
          <p14:tracePt t="320370" x="2127250" y="4318000"/>
          <p14:tracePt t="320403" x="2116138" y="4318000"/>
          <p14:tracePt t="320437" x="2116138" y="4330700"/>
          <p14:tracePt t="320471" x="2116138" y="4341813"/>
          <p14:tracePt t="320512" x="2116138" y="4354513"/>
          <p14:tracePt t="320538" x="2116138" y="4367213"/>
          <p14:tracePt t="320552" x="2116138" y="4379913"/>
          <p14:tracePt t="320600" x="2116138" y="4392613"/>
          <p14:tracePt t="320635" x="2116138" y="4405313"/>
          <p14:tracePt t="320661" x="2116138" y="4418013"/>
          <p14:tracePt t="320683" x="2116138" y="4430713"/>
          <p14:tracePt t="320696" x="2116138" y="4443413"/>
          <p14:tracePt t="320710" x="2127250" y="4454525"/>
          <p14:tracePt t="320743" x="2127250" y="4467225"/>
          <p14:tracePt t="320758" x="2127250" y="4479925"/>
          <p14:tracePt t="320832" x="2139950" y="4492625"/>
          <p14:tracePt t="320887" x="2152650" y="4492625"/>
          <p14:tracePt t="320901" x="2152650" y="4505325"/>
          <p14:tracePt t="320928" x="2165350" y="4505325"/>
          <p14:tracePt t="320982" x="2178050" y="4505325"/>
          <p14:tracePt t="321364" x="2190750" y="4505325"/>
          <p14:tracePt t="321425" x="2203450" y="4505325"/>
          <p14:tracePt t="321473" x="2216150" y="4505325"/>
          <p14:tracePt t="321521" x="2228850" y="4505325"/>
          <p14:tracePt t="321582" x="2239963" y="4505325"/>
          <p14:tracePt t="321651" x="2252663" y="4505325"/>
          <p14:tracePt t="321725" x="2265363" y="4505325"/>
          <p14:tracePt t="321807" x="2278063" y="4505325"/>
          <p14:tracePt t="321841" x="2290763" y="4505325"/>
          <p14:tracePt t="322830" x="2303463" y="4505325"/>
          <p14:tracePt t="324548" x="2303463" y="4518025"/>
          <p14:tracePt t="324570" x="2303463" y="4530725"/>
          <p14:tracePt t="324582" x="2303463" y="4543425"/>
          <p14:tracePt t="324596" x="2303463" y="4554538"/>
          <p14:tracePt t="324617" x="2303463" y="4579938"/>
          <p14:tracePt t="324624" x="2303463" y="4592638"/>
          <p14:tracePt t="324638" x="2303463" y="4618038"/>
          <p14:tracePt t="324645" x="2303463" y="4630738"/>
          <p14:tracePt t="324650" x="2303463" y="4643438"/>
          <p14:tracePt t="324658" x="2303463" y="4656138"/>
          <p14:tracePt t="324664" x="2303463" y="4667250"/>
          <p14:tracePt t="324674" x="2316163" y="4679950"/>
          <p14:tracePt t="324677" x="2316163" y="4692650"/>
          <p14:tracePt t="324684" x="2316163" y="4705350"/>
          <p14:tracePt t="324698" x="2328863" y="4718050"/>
          <p14:tracePt t="324709" x="2328863" y="4743450"/>
          <p14:tracePt t="324713" x="2339975" y="4756150"/>
          <p14:tracePt t="324726" x="2339975" y="4768850"/>
          <p14:tracePt t="324732" x="2339975" y="4792663"/>
          <p14:tracePt t="324741" x="2339975" y="4805363"/>
          <p14:tracePt t="324745" x="2352675" y="4818063"/>
          <p14:tracePt t="324761" x="2352675" y="4843463"/>
          <p14:tracePt t="324767" x="2352675" y="4856163"/>
          <p14:tracePt t="324774" x="2365375" y="4868863"/>
          <p14:tracePt t="324781" x="2365375" y="4879975"/>
          <p14:tracePt t="324790" x="2365375" y="4905375"/>
          <p14:tracePt t="324794" x="2365375" y="4918075"/>
          <p14:tracePt t="324801" x="2378075" y="4943475"/>
          <p14:tracePt t="324814" x="2378075" y="4956175"/>
          <p14:tracePt t="324824" x="2390775" y="4981575"/>
          <p14:tracePt t="324834" x="2390775" y="4992688"/>
          <p14:tracePt t="324842" x="2390775" y="5018088"/>
          <p14:tracePt t="324848" x="2403475" y="5018088"/>
          <p14:tracePt t="324861" x="2403475" y="5043488"/>
          <p14:tracePt t="324868" x="2416175" y="5068888"/>
          <p14:tracePt t="324882" x="2416175" y="5081588"/>
          <p14:tracePt t="324891" x="2416175" y="5092700"/>
          <p14:tracePt t="324904" x="2416175" y="5118100"/>
          <p14:tracePt t="324910" x="2428875" y="5118100"/>
          <p14:tracePt t="324917" x="2428875" y="5130800"/>
          <p14:tracePt t="329888" x="2428875" y="5118100"/>
          <p14:tracePt t="329894" x="2428875" y="5081588"/>
          <p14:tracePt t="329902" x="2441575" y="5043488"/>
          <p14:tracePt t="329912" x="2441575" y="5018088"/>
          <p14:tracePt t="329915" x="2441575" y="4981575"/>
          <p14:tracePt t="329923" x="2441575" y="4968875"/>
          <p14:tracePt t="329928" x="2441575" y="4943475"/>
          <p14:tracePt t="329935" x="2441575" y="4918075"/>
          <p14:tracePt t="329943" x="2441575" y="4905375"/>
          <p14:tracePt t="329958" x="2452688" y="4843463"/>
          <p14:tracePt t="329962" x="2452688" y="4818063"/>
          <p14:tracePt t="329969" x="2465388" y="4792663"/>
          <p14:tracePt t="329976" x="2465388" y="4756150"/>
          <p14:tracePt t="329983" x="2465388" y="4718050"/>
          <p14:tracePt t="329990" x="2465388" y="4679950"/>
          <p14:tracePt t="329996" x="2465388" y="4643438"/>
          <p14:tracePt t="330006" x="2478088" y="4605338"/>
          <p14:tracePt t="330011" x="2478088" y="4579938"/>
          <p14:tracePt t="330017" x="2490788" y="4554538"/>
          <p14:tracePt t="330025" x="2490788" y="4530725"/>
          <p14:tracePt t="330031" x="2490788" y="4518025"/>
          <p14:tracePt t="330040" x="2490788" y="4505325"/>
          <p14:tracePt t="330045" x="2490788" y="4492625"/>
          <p14:tracePt t="330052" x="2490788" y="4479925"/>
          <p14:tracePt t="330059" x="2490788" y="4467225"/>
          <p14:tracePt t="330065" x="2490788" y="4454525"/>
          <p14:tracePt t="330073" x="2490788" y="4443413"/>
          <p14:tracePt t="330079" x="2490788" y="4430713"/>
          <p14:tracePt t="330088" x="2490788" y="4418013"/>
          <p14:tracePt t="330093" x="2490788" y="4405313"/>
          <p14:tracePt t="330100" x="2490788" y="4392613"/>
          <p14:tracePt t="330109" x="2490788" y="4367213"/>
          <p14:tracePt t="330114" x="2490788" y="4354513"/>
          <p14:tracePt t="330123" x="2490788" y="4330700"/>
          <p14:tracePt t="330128" x="2490788" y="4318000"/>
          <p14:tracePt t="330135" x="2490788" y="4305300"/>
          <p14:tracePt t="330142" x="2490788" y="4292600"/>
          <p14:tracePt t="330148" x="2490788" y="4267200"/>
          <p14:tracePt t="330157" x="2490788" y="4254500"/>
          <p14:tracePt t="330162" x="2490788" y="4230688"/>
          <p14:tracePt t="330170" x="2490788" y="4217988"/>
          <p14:tracePt t="330176" x="2490788" y="4192588"/>
          <p14:tracePt t="330184" x="2503488" y="4179888"/>
          <p14:tracePt t="330191" x="2503488" y="4167188"/>
          <p14:tracePt t="330197" x="2503488" y="4141788"/>
          <p14:tracePt t="330208" x="2503488" y="4129088"/>
          <p14:tracePt t="330212" x="2503488" y="4117975"/>
          <p14:tracePt t="330218" x="2503488" y="4105275"/>
          <p14:tracePt t="330226" x="2516188" y="4092575"/>
          <p14:tracePt t="330232" x="2516188" y="4079875"/>
          <p14:tracePt t="330240" x="2516188" y="4067175"/>
          <p14:tracePt t="330257" x="2516188" y="4041775"/>
          <p14:tracePt t="330267" x="2516188" y="4029075"/>
          <p14:tracePt t="330280" x="2516188" y="4005263"/>
          <p14:tracePt t="330294" x="2516188" y="3992563"/>
          <p14:tracePt t="330301" x="2516188" y="3979863"/>
          <p14:tracePt t="330315" x="2516188" y="3967163"/>
          <p14:tracePt t="330323" x="2516188" y="3954463"/>
          <p14:tracePt t="330336" x="2516188" y="3941763"/>
          <p14:tracePt t="330349" x="2516188" y="3929063"/>
          <p14:tracePt t="330378" x="2516188" y="3916363"/>
          <p14:tracePt t="330391" x="2516188" y="3905250"/>
          <p14:tracePt t="330503" x="2516188" y="3916363"/>
          <p14:tracePt t="330537" x="2516188" y="3929063"/>
          <p14:tracePt t="330572" x="2516188" y="3941763"/>
          <p14:tracePt t="330587" x="2516188" y="3954463"/>
          <p14:tracePt t="330594" x="2516188" y="3967163"/>
          <p14:tracePt t="330608" x="2516188" y="3979863"/>
          <p14:tracePt t="330615" x="2516188" y="3992563"/>
          <p14:tracePt t="330629" x="2516188" y="4005263"/>
          <p14:tracePt t="330637" x="2516188" y="4017963"/>
          <p14:tracePt t="330644" x="2516188" y="4029075"/>
          <p14:tracePt t="330656" x="2516188" y="4041775"/>
          <p14:tracePt t="330664" x="2516188" y="4054475"/>
          <p14:tracePt t="330673" x="2516188" y="4067175"/>
          <p14:tracePt t="330686" x="2516188" y="4079875"/>
          <p14:tracePt t="330699" x="2516188" y="4105275"/>
          <p14:tracePt t="330714" x="2516188" y="4117975"/>
          <p14:tracePt t="330728" x="2516188" y="4129088"/>
          <p14:tracePt t="330734" x="2516188" y="4141788"/>
          <p14:tracePt t="330756" x="2516188" y="4154488"/>
          <p14:tracePt t="330769" x="2516188" y="4167188"/>
          <p14:tracePt t="330782" x="2516188" y="4179888"/>
          <p14:tracePt t="330797" x="2516188" y="4192588"/>
          <p14:tracePt t="330807" x="2516188" y="4205288"/>
          <p14:tracePt t="330826" x="2516188" y="4217988"/>
          <p14:tracePt t="330841" x="2516188" y="4230688"/>
          <p14:tracePt t="330853" x="2516188" y="4241800"/>
          <p14:tracePt t="330867" x="2516188" y="4254500"/>
          <p14:tracePt t="330880" x="2516188" y="4267200"/>
          <p14:tracePt t="330895" x="2516188" y="4279900"/>
          <p14:tracePt t="330916" x="2516188" y="4292600"/>
          <p14:tracePt t="330924" x="2516188" y="4305300"/>
          <p14:tracePt t="330940" x="2516188" y="4318000"/>
          <p14:tracePt t="330959" x="2516188" y="4330700"/>
          <p14:tracePt t="330978" x="2516188" y="4354513"/>
          <p14:tracePt t="331001" x="2516188" y="4367213"/>
          <p14:tracePt t="331015" x="2516188" y="4379913"/>
          <p14:tracePt t="331029" x="2516188" y="4392613"/>
          <p14:tracePt t="331037" x="2516188" y="4405313"/>
          <p14:tracePt t="331058" x="2516188" y="4418013"/>
          <p14:tracePt t="331074" x="2516188" y="4430713"/>
          <p14:tracePt t="331093" x="2516188" y="4443413"/>
          <p14:tracePt t="331100" x="2516188" y="4454525"/>
          <p14:tracePt t="331114" x="2516188" y="4467225"/>
          <p14:tracePt t="331135" x="2516188" y="4479925"/>
          <p14:tracePt t="331149" x="2516188" y="4492625"/>
          <p14:tracePt t="331158" x="2516188" y="4505325"/>
          <p14:tracePt t="331173" x="2516188" y="4518025"/>
          <p14:tracePt t="331192" x="2516188" y="4530725"/>
          <p14:tracePt t="331208" x="2516188" y="4543425"/>
          <p14:tracePt t="331220" x="2516188" y="4554538"/>
          <p14:tracePt t="331234" x="2516188" y="4567238"/>
          <p14:tracePt t="331269" x="2516188" y="4579938"/>
          <p14:tracePt t="331388" x="2516188" y="4567238"/>
          <p14:tracePt t="331409" x="2516188" y="4554538"/>
          <p14:tracePt t="331436" x="2528888" y="4543425"/>
          <p14:tracePt t="331450" x="2541588" y="4543425"/>
          <p14:tracePt t="331471" x="2541588" y="4530725"/>
          <p14:tracePt t="331506" x="2541588" y="4518025"/>
          <p14:tracePt t="331541" x="2541588" y="4505325"/>
          <p14:tracePt t="331554" x="2541588" y="4492625"/>
          <p14:tracePt t="331591" x="2541588" y="4479925"/>
          <p14:tracePt t="331619" x="2528888" y="4479925"/>
          <p14:tracePt t="331654" x="2516188" y="4479925"/>
          <p14:tracePt t="331689" x="2503488" y="4479925"/>
          <p14:tracePt t="331717" x="2490788" y="4479925"/>
          <p14:tracePt t="331732" x="2490788" y="4467225"/>
          <p14:tracePt t="331738" x="2478088" y="4467225"/>
          <p14:tracePt t="331766" x="2465388" y="4467225"/>
          <p14:tracePt t="331816" x="2452688" y="4467225"/>
          <p14:tracePt t="331858" x="2452688" y="4454525"/>
          <p14:tracePt t="331887" x="2452688" y="4443413"/>
          <p14:tracePt t="331921" x="2452688" y="4430713"/>
          <p14:tracePt t="331956" x="2452688" y="4418013"/>
          <p14:tracePt t="331991" x="2452688" y="4405313"/>
          <p14:tracePt t="332026" x="2452688" y="4392613"/>
          <p14:tracePt t="332081" x="2465388" y="4392613"/>
          <p14:tracePt t="332138" x="2478088" y="4392613"/>
          <p14:tracePt t="332159" x="2478088" y="4379913"/>
          <p14:tracePt t="332166" x="2490788" y="4379913"/>
          <p14:tracePt t="332194" x="2503488" y="4379913"/>
          <p14:tracePt t="332222" x="2503488" y="4367213"/>
          <p14:tracePt t="332236" x="2516188" y="4367213"/>
          <p14:tracePt t="332633" x="2516188" y="4379913"/>
          <p14:tracePt t="332668" x="2516188" y="4392613"/>
          <p14:tracePt t="332690" x="2516188" y="4405313"/>
          <p14:tracePt t="332718" x="2516188" y="4418013"/>
          <p14:tracePt t="332747" x="2516188" y="4430713"/>
          <p14:tracePt t="332777" x="2516188" y="4443413"/>
          <p14:tracePt t="332783" x="2516188" y="4454525"/>
          <p14:tracePt t="332805" x="2516188" y="4467225"/>
          <p14:tracePt t="332820" x="2516188" y="4479925"/>
          <p14:tracePt t="332841" x="2516188" y="4492625"/>
          <p14:tracePt t="332849" x="2516188" y="4505325"/>
          <p14:tracePt t="332863" x="2516188" y="4518025"/>
          <p14:tracePt t="332884" x="2516188" y="4530725"/>
          <p14:tracePt t="332892" x="2528888" y="4530725"/>
          <p14:tracePt t="332898" x="2528888" y="4543425"/>
          <p14:tracePt t="332920" x="2528888" y="4554538"/>
          <p14:tracePt t="332927" x="2528888" y="4567238"/>
          <p14:tracePt t="332943" x="2541588" y="4567238"/>
          <p14:tracePt t="332963" x="2541588" y="4579938"/>
          <p14:tracePt t="332992" x="2541588" y="4592638"/>
          <p14:tracePt t="333026" x="2541588" y="4605338"/>
          <p14:tracePt t="333048" x="2541588" y="4618038"/>
          <p14:tracePt t="333076" x="2541588" y="4630738"/>
          <p14:tracePt t="333090" x="2554288" y="4630738"/>
          <p14:tracePt t="336776" x="2565400" y="4630738"/>
          <p14:tracePt t="336790" x="2578100" y="4630738"/>
          <p14:tracePt t="336797" x="2590800" y="4630738"/>
          <p14:tracePt t="336805" x="2603500" y="4618038"/>
          <p14:tracePt t="336811" x="2603500" y="4605338"/>
          <p14:tracePt t="336816" x="2616200" y="4605338"/>
          <p14:tracePt t="336823" x="2628900" y="4605338"/>
          <p14:tracePt t="336830" x="2641600" y="4592638"/>
          <p14:tracePt t="336844" x="2654300" y="4579938"/>
          <p14:tracePt t="336851" x="2667000" y="4579938"/>
          <p14:tracePt t="336859" x="2667000" y="4567238"/>
          <p14:tracePt t="336864" x="2678113" y="4554538"/>
          <p14:tracePt t="336878" x="2690813" y="4543425"/>
          <p14:tracePt t="336885" x="2703513" y="4530725"/>
          <p14:tracePt t="336893" x="2703513" y="4518025"/>
          <p14:tracePt t="336898" x="2716213" y="4518025"/>
          <p14:tracePt t="336907" x="2716213" y="4505325"/>
          <p14:tracePt t="336912" x="2716213" y="4492625"/>
          <p14:tracePt t="336920" x="2728913" y="4479925"/>
          <p14:tracePt t="336933" x="2741613" y="4467225"/>
          <p14:tracePt t="336940" x="2754313" y="4454525"/>
          <p14:tracePt t="336946" x="2754313" y="4443413"/>
          <p14:tracePt t="336956" x="2754313" y="4418013"/>
          <p14:tracePt t="336960" x="2767013" y="4418013"/>
          <p14:tracePt t="336967" x="2767013" y="4405313"/>
          <p14:tracePt t="336974" x="2767013" y="4379913"/>
          <p14:tracePt t="336980" x="2778125" y="4367213"/>
          <p14:tracePt t="336992" x="2790825" y="4354513"/>
          <p14:tracePt t="336995" x="2803525" y="4318000"/>
          <p14:tracePt t="337002" x="2803525" y="4305300"/>
          <p14:tracePt t="337010" x="2816225" y="4279900"/>
          <p14:tracePt t="337015" x="2816225" y="4267200"/>
          <p14:tracePt t="337023" x="2828925" y="4254500"/>
          <p14:tracePt t="337029" x="2828925" y="4241800"/>
          <p14:tracePt t="337040" x="2828925" y="4230688"/>
          <p14:tracePt t="337044" x="2828925" y="4217988"/>
          <p14:tracePt t="337050" x="2828925" y="4205288"/>
          <p14:tracePt t="337059" x="2841625" y="4205288"/>
          <p14:tracePt t="337064" x="2841625" y="4192588"/>
          <p14:tracePt t="337077" x="2841625" y="4179888"/>
          <p14:tracePt t="337098" x="2841625" y="4167188"/>
          <p14:tracePt t="337109" x="2841625" y="4154488"/>
          <p14:tracePt t="337119" x="2841625" y="4141788"/>
          <p14:tracePt t="337140" x="2841625" y="4129088"/>
          <p14:tracePt t="337157" x="2841625" y="4117975"/>
          <p14:tracePt t="337160" x="2841625" y="4105275"/>
          <p14:tracePt t="337180" x="2841625" y="4092575"/>
          <p14:tracePt t="337194" x="2841625" y="4079875"/>
          <p14:tracePt t="337209" x="2841625" y="4067175"/>
          <p14:tracePt t="337216" x="2828925" y="4067175"/>
          <p14:tracePt t="337223" x="2816225" y="4067175"/>
          <p14:tracePt t="337230" x="2816225" y="4054475"/>
          <p14:tracePt t="337240" x="2803525" y="4054475"/>
          <p14:tracePt t="337251" x="2790825" y="4054475"/>
          <p14:tracePt t="337258" x="2778125" y="4054475"/>
          <p14:tracePt t="337265" x="2767013" y="4054475"/>
          <p14:tracePt t="337279" x="2754313" y="4054475"/>
          <p14:tracePt t="337287" x="2741613" y="4054475"/>
          <p14:tracePt t="337293" x="2728913" y="4054475"/>
          <p14:tracePt t="337308" x="2716213" y="4054475"/>
          <p14:tracePt t="337314" x="2703513" y="4067175"/>
          <p14:tracePt t="337329" x="2678113" y="4067175"/>
          <p14:tracePt t="337343" x="2667000" y="4079875"/>
          <p14:tracePt t="337358" x="2667000" y="4092575"/>
          <p14:tracePt t="337364" x="2654300" y="4092575"/>
          <p14:tracePt t="337373" x="2641600" y="4105275"/>
          <p14:tracePt t="337385" x="2628900" y="4117975"/>
          <p14:tracePt t="337399" x="2628900" y="4129088"/>
          <p14:tracePt t="337408" x="2616200" y="4129088"/>
          <p14:tracePt t="337423" x="2603500" y="4141788"/>
          <p14:tracePt t="337428" x="2590800" y="4141788"/>
          <p14:tracePt t="337436" x="2590800" y="4154488"/>
          <p14:tracePt t="337458" x="2578100" y="4167188"/>
          <p14:tracePt t="337474" x="2578100" y="4179888"/>
          <p14:tracePt t="337492" x="2565400" y="4179888"/>
          <p14:tracePt t="337498" x="2565400" y="4192588"/>
          <p14:tracePt t="337506" x="2565400" y="4205288"/>
          <p14:tracePt t="337526" x="2565400" y="4217988"/>
          <p14:tracePt t="337541" x="2554288" y="4230688"/>
          <p14:tracePt t="337557" x="2554288" y="4241800"/>
          <p14:tracePt t="337575" x="2554288" y="4254500"/>
          <p14:tracePt t="337582" x="2554288" y="4267200"/>
          <p14:tracePt t="337598" x="2554288" y="4279900"/>
          <p14:tracePt t="337619" x="2554288" y="4292600"/>
          <p14:tracePt t="337632" x="2554288" y="4305300"/>
          <p14:tracePt t="337641" x="2554288" y="4318000"/>
          <p14:tracePt t="337656" x="2554288" y="4330700"/>
          <p14:tracePt t="337667" x="2554288" y="4354513"/>
          <p14:tracePt t="337681" x="2554288" y="4367213"/>
          <p14:tracePt t="337696" x="2554288" y="4379913"/>
          <p14:tracePt t="337703" x="2554288" y="4392613"/>
          <p14:tracePt t="337710" x="2554288" y="4405313"/>
          <p14:tracePt t="337725" x="2554288" y="4418013"/>
          <p14:tracePt t="337731" x="2565400" y="4430713"/>
          <p14:tracePt t="337740" x="2565400" y="4443413"/>
          <p14:tracePt t="337756" x="2578100" y="4443413"/>
          <p14:tracePt t="337760" x="2590800" y="4454525"/>
          <p14:tracePt t="337777" x="2603500" y="4467225"/>
          <p14:tracePt t="337781" x="2603500" y="4479925"/>
          <p14:tracePt t="337790" x="2616200" y="4492625"/>
          <p14:tracePt t="337806" x="2616200" y="4505325"/>
          <p14:tracePt t="337811" x="2628900" y="4518025"/>
          <p14:tracePt t="337818" x="2641600" y="4530725"/>
          <p14:tracePt t="337827" x="2654300" y="4530725"/>
          <p14:tracePt t="337832" x="2654300" y="4543425"/>
          <p14:tracePt t="337841" x="2667000" y="4543425"/>
          <p14:tracePt t="337845" x="2678113" y="4554538"/>
          <p14:tracePt t="337853" x="2690813" y="4567238"/>
          <p14:tracePt t="337868" x="2703513" y="4579938"/>
          <p14:tracePt t="337876" x="2716213" y="4579938"/>
          <p14:tracePt t="337882" x="2728913" y="4579938"/>
          <p14:tracePt t="337890" x="2728913" y="4592638"/>
          <p14:tracePt t="337896" x="2754313" y="4605338"/>
          <p14:tracePt t="337911" x="2767013" y="4605338"/>
          <p14:tracePt t="337919" x="2790825" y="4605338"/>
          <p14:tracePt t="337932" x="2816225" y="4605338"/>
          <p14:tracePt t="337940" x="2841625" y="4605338"/>
          <p14:tracePt t="337961" x="2879725" y="4605338"/>
          <p14:tracePt t="337968" x="2890838" y="4605338"/>
          <p14:tracePt t="337976" x="2903538" y="4605338"/>
          <p14:tracePt t="337982" x="2916238" y="4605338"/>
          <p14:tracePt t="337990" x="2928938" y="4605338"/>
          <p14:tracePt t="337996" x="2941638" y="4605338"/>
          <p14:tracePt t="338008" x="2954338" y="4605338"/>
          <p14:tracePt t="338018" x="2967038" y="4605338"/>
          <p14:tracePt t="338032" x="2979738" y="4605338"/>
          <p14:tracePt t="338041" x="2992438" y="4605338"/>
          <p14:tracePt t="338073" x="2992438" y="4592638"/>
          <p14:tracePt t="348691" x="3179763" y="4592638"/>
          <p14:tracePt t="348699" x="3630613" y="4605338"/>
          <p14:tracePt t="348705" x="3979863" y="4630738"/>
          <p14:tracePt t="348715" x="4268788" y="4679950"/>
          <p14:tracePt t="348722" x="4556125" y="4779963"/>
          <p14:tracePt t="348734" x="4768850" y="4856163"/>
          <p14:tracePt t="348741" x="4994275" y="4981575"/>
          <p14:tracePt t="348748" x="5207000" y="5118100"/>
          <p14:tracePt t="348754" x="5332413" y="5218113"/>
          <p14:tracePt t="348761" x="5419725" y="5294313"/>
          <p14:tracePt t="348768" x="5507038" y="5356225"/>
          <p14:tracePt t="348775" x="5619750" y="5456238"/>
          <p14:tracePt t="348781" x="5695950" y="5518150"/>
          <p14:tracePt t="348789" x="5795963" y="5581650"/>
          <p14:tracePt t="348794" x="5845175" y="5630863"/>
          <p14:tracePt t="348801" x="5921375" y="5681663"/>
          <p14:tracePt t="348808" x="5995988" y="5719763"/>
          <p14:tracePt t="348815" x="6057900" y="5768975"/>
          <p14:tracePt t="348824" x="6134100" y="5807075"/>
          <p14:tracePt t="348829" x="6208713" y="5856288"/>
          <p14:tracePt t="348839" x="6308725" y="5907088"/>
          <p14:tracePt t="348843" x="6434138" y="5945188"/>
          <p14:tracePt t="348849" x="6508750" y="5981700"/>
          <p14:tracePt t="348858" x="6596063" y="6045200"/>
          <p14:tracePt t="348863" x="6659563" y="6056313"/>
          <p14:tracePt t="348872" x="6708775" y="6081713"/>
          <p14:tracePt t="348876" x="6734175" y="6107113"/>
          <p14:tracePt t="348884" x="6759575" y="6107113"/>
          <p14:tracePt t="348890" x="6772275" y="6132513"/>
          <p14:tracePt t="348897" x="6784975" y="6132513"/>
          <p14:tracePt t="348907" x="6797675" y="6145213"/>
          <p14:tracePt t="348925" x="6808788" y="6145213"/>
          <p14:tracePt t="348953" x="6821488" y="6157913"/>
          <p14:tracePt t="351983" x="6821488" y="6169025"/>
          <p14:tracePt t="351990" x="6797675" y="6181725"/>
          <p14:tracePt t="351996" x="6784975" y="6207125"/>
          <p14:tracePt t="352005" x="6746875" y="6219825"/>
          <p14:tracePt t="352011" x="6721475" y="6245225"/>
          <p14:tracePt t="352018" x="6696075" y="6269038"/>
          <p14:tracePt t="352025" x="6672263" y="6294438"/>
          <p14:tracePt t="352032" x="6621463" y="6319838"/>
          <p14:tracePt t="352039" x="6596063" y="6332538"/>
          <p14:tracePt t="352046" x="6559550" y="6357938"/>
          <p14:tracePt t="352055" x="6534150" y="6381750"/>
          <p14:tracePt t="352061" x="6483350" y="6407150"/>
          <p14:tracePt t="352067" x="6446838" y="6432550"/>
          <p14:tracePt t="352076" x="6408738" y="6445250"/>
          <p14:tracePt t="352081" x="6346825" y="6470650"/>
          <p14:tracePt t="352089" x="6296025" y="6494463"/>
          <p14:tracePt t="352095" x="6234113" y="6532563"/>
          <p14:tracePt t="352105" x="6157913" y="6557963"/>
          <p14:tracePt t="352111" x="6108700" y="6570663"/>
          <p14:tracePt t="352116" x="6034088" y="6594475"/>
          <p14:tracePt t="352125" x="5983288" y="6607175"/>
          <p14:tracePt t="352131" x="5921375" y="6619875"/>
          <p14:tracePt t="352139" x="5870575" y="6632575"/>
          <p14:tracePt t="352145" x="5821363" y="6645275"/>
          <p14:tracePt t="352153" x="5783263" y="6657975"/>
          <p14:tracePt t="352159" x="5745163" y="6657975"/>
          <p14:tracePt t="352167" x="5695950" y="6657975"/>
          <p14:tracePt t="352173" x="5645150" y="6657975"/>
          <p14:tracePt t="352180" x="5607050" y="6657975"/>
          <p14:tracePt t="352190" x="5570538" y="6670675"/>
          <p14:tracePt t="352194" x="5532438" y="6670675"/>
          <p14:tracePt t="352202" x="5507038" y="6670675"/>
          <p14:tracePt t="352208" x="5470525" y="6670675"/>
          <p14:tracePt t="352215" x="5445125" y="6670675"/>
          <p14:tracePt t="352225" x="5407025" y="6670675"/>
          <p14:tracePt t="352229" x="5383213" y="6670675"/>
          <p14:tracePt t="352239" x="5357813" y="6670675"/>
          <p14:tracePt t="352243" x="5319713" y="6670675"/>
          <p14:tracePt t="352250" x="5294313" y="6670675"/>
          <p14:tracePt t="352258" x="5257800" y="6657975"/>
          <p14:tracePt t="352265" x="5219700" y="6645275"/>
          <p14:tracePt t="352273" x="5194300" y="6632575"/>
          <p14:tracePt t="352278" x="5157788" y="6632575"/>
          <p14:tracePt t="352288" x="5132388" y="6619875"/>
          <p14:tracePt t="352294" x="5106988" y="6607175"/>
          <p14:tracePt t="352299" x="5068888" y="6594475"/>
          <p14:tracePt t="352308" x="5032375" y="6583363"/>
          <p14:tracePt t="352314" x="5006975" y="6570663"/>
          <p14:tracePt t="352322" x="4981575" y="6557963"/>
          <p14:tracePt t="352328" x="4956175" y="6545263"/>
          <p14:tracePt t="352340" x="4919663" y="6519863"/>
          <p14:tracePt t="352343" x="4894263" y="6507163"/>
          <p14:tracePt t="352349" x="4868863" y="6483350"/>
          <p14:tracePt t="352359" x="4843463" y="6445250"/>
          <p14:tracePt t="352364" x="4794250" y="6419850"/>
          <p14:tracePt t="352373" x="4743450" y="6370638"/>
          <p14:tracePt t="352378" x="4694238" y="6332538"/>
          <p14:tracePt t="352385" x="4656138" y="6319838"/>
          <p14:tracePt t="352393" x="4606925" y="6281738"/>
          <p14:tracePt t="352399" x="4581525" y="6269038"/>
          <p14:tracePt t="352406" x="4556125" y="6245225"/>
          <p14:tracePt t="352413" x="4518025" y="6232525"/>
          <p14:tracePt t="352423" x="4494213" y="6207125"/>
          <p14:tracePt t="352428" x="4481513" y="6194425"/>
          <p14:tracePt t="352435" x="4456113" y="6181725"/>
          <p14:tracePt t="352443" x="4443413" y="6169025"/>
          <p14:tracePt t="352449" x="4418013" y="6169025"/>
          <p14:tracePt t="352457" x="4394200" y="6145213"/>
          <p14:tracePt t="352463" x="4381500" y="6132513"/>
          <p14:tracePt t="352472" x="4356100" y="6107113"/>
          <p14:tracePt t="352477" x="4330700" y="6081713"/>
          <p14:tracePt t="352484" x="4305300" y="6056313"/>
          <p14:tracePt t="352491" x="4281488" y="6019800"/>
          <p14:tracePt t="352499" x="4268788" y="5994400"/>
          <p14:tracePt t="352506" x="4243388" y="5969000"/>
          <p14:tracePt t="352512" x="4217988" y="5945188"/>
          <p14:tracePt t="352522" x="4205288" y="5907088"/>
          <p14:tracePt t="352527" x="4192588" y="5881688"/>
          <p14:tracePt t="352535" x="4168775" y="5868988"/>
          <p14:tracePt t="352541" x="4168775" y="5843588"/>
          <p14:tracePt t="352548" x="4143375" y="5832475"/>
          <p14:tracePt t="352557" x="4143375" y="5819775"/>
          <p14:tracePt t="352563" x="4130675" y="5794375"/>
          <p14:tracePt t="352572" x="4117975" y="5781675"/>
          <p14:tracePt t="352576" x="4105275" y="5768975"/>
          <p14:tracePt t="352584" x="4092575" y="5768975"/>
          <p14:tracePt t="352591" x="4092575" y="5743575"/>
          <p14:tracePt t="352598" x="4068763" y="5743575"/>
          <p14:tracePt t="352606" x="4068763" y="5719763"/>
          <p14:tracePt t="352613" x="4068763" y="5707063"/>
          <p14:tracePt t="352624" x="4056063" y="5694363"/>
          <p14:tracePt t="352633" x="4043363" y="5681663"/>
          <p14:tracePt t="352642" x="4043363" y="5668963"/>
          <p14:tracePt t="352647" x="4043363" y="5656263"/>
          <p14:tracePt t="352655" x="4043363" y="5643563"/>
          <p14:tracePt t="352661" x="4030663" y="5630863"/>
          <p14:tracePt t="352674" x="4030663" y="5619750"/>
          <p14:tracePt t="352681" x="4030663" y="5607050"/>
          <p14:tracePt t="352694" x="4030663" y="5594350"/>
          <p14:tracePt t="352701" x="4030663" y="5581650"/>
          <p14:tracePt t="352715" x="4030663" y="5568950"/>
          <p14:tracePt t="352737" x="4030663" y="5556250"/>
          <p14:tracePt t="352770" x="4043363" y="5556250"/>
          <p14:tracePt t="352803" x="4056063" y="5556250"/>
          <p14:tracePt t="352830" x="4068763" y="5556250"/>
          <p14:tracePt t="352838" x="4068763" y="5568950"/>
          <p14:tracePt t="352844" x="4081463" y="5568950"/>
          <p14:tracePt t="352851" x="4081463" y="5581650"/>
          <p14:tracePt t="352858" x="4092575" y="5581650"/>
          <p14:tracePt t="352865" x="4092575" y="5594350"/>
          <p14:tracePt t="352873" x="4105275" y="5594350"/>
          <p14:tracePt t="352889" x="4117975" y="5607050"/>
          <p14:tracePt t="352908" x="4130675" y="5619750"/>
          <p14:tracePt t="352923" x="4143375" y="5619750"/>
          <p14:tracePt t="352927" x="4143375" y="5630863"/>
          <p14:tracePt t="352942" x="4156075" y="5630863"/>
          <p14:tracePt t="352957" x="4168775" y="5643563"/>
          <p14:tracePt t="352966" x="4181475" y="5643563"/>
          <p14:tracePt t="352990" x="4192588" y="5643563"/>
          <p14:tracePt t="353002" x="4205288" y="5643563"/>
          <p14:tracePt t="353036" x="4217988" y="5643563"/>
          <p14:tracePt t="353042" x="4230688" y="5643563"/>
          <p14:tracePt t="353069" x="4243388" y="5643563"/>
          <p14:tracePt t="353075" x="4256088" y="5643563"/>
          <p14:tracePt t="353091" x="4268788" y="5643563"/>
          <p14:tracePt t="353111" x="4281488" y="5643563"/>
          <p14:tracePt t="353138" x="4294188" y="5643563"/>
          <p14:tracePt t="353158" x="4305300" y="5643563"/>
          <p14:tracePt t="353192" x="4318000" y="5643563"/>
          <p14:tracePt t="353227" x="4330700" y="5643563"/>
          <p14:tracePt t="353241" x="4343400" y="5643563"/>
          <p14:tracePt t="353274" x="4356100" y="5630863"/>
          <p14:tracePt t="353295" x="4356100" y="5619750"/>
          <p14:tracePt t="353308" x="4368800" y="5619750"/>
          <p14:tracePt t="353349" x="4381500" y="5619750"/>
          <p14:tracePt t="353363" x="4394200" y="5619750"/>
          <p14:tracePt t="353438" x="4394200" y="5630863"/>
          <p14:tracePt t="355870" x="4394200" y="5594350"/>
          <p14:tracePt t="355875" x="4394200" y="5518150"/>
          <p14:tracePt t="355882" x="4406900" y="5468938"/>
          <p14:tracePt t="355893" x="4418013" y="5418138"/>
          <p14:tracePt t="355897" x="4418013" y="5394325"/>
          <p14:tracePt t="355904" x="4418013" y="5356225"/>
          <p14:tracePt t="355910" x="4418013" y="5330825"/>
          <p14:tracePt t="355920" x="4430713" y="5318125"/>
          <p14:tracePt t="355924" x="4430713" y="5305425"/>
          <p14:tracePt t="355930" x="4430713" y="5281613"/>
          <p14:tracePt t="355937" x="4430713" y="5268913"/>
          <p14:tracePt t="355958" x="4430713" y="5230813"/>
          <p14:tracePt t="355965" x="4430713" y="5218113"/>
          <p14:tracePt t="355971" x="4430713" y="5205413"/>
          <p14:tracePt t="355978" x="4430713" y="5194300"/>
          <p14:tracePt t="355988" x="4430713" y="5181600"/>
          <p14:tracePt t="355992" x="4430713" y="5168900"/>
          <p14:tracePt t="355999" x="4430713" y="5156200"/>
          <p14:tracePt t="356007" x="4430713" y="5143500"/>
          <p14:tracePt t="356012" x="4418013" y="5130800"/>
          <p14:tracePt t="356022" x="4418013" y="5118100"/>
          <p14:tracePt t="356027" x="4418013" y="5105400"/>
          <p14:tracePt t="356034" x="4418013" y="5092700"/>
          <p14:tracePt t="356041" x="4406900" y="5081588"/>
          <p14:tracePt t="356048" x="4406900" y="5068888"/>
          <p14:tracePt t="356055" x="4406900" y="5056188"/>
          <p14:tracePt t="356062" x="4394200" y="5030788"/>
          <p14:tracePt t="356072" x="4394200" y="5018088"/>
          <p14:tracePt t="356082" x="4394200" y="4992688"/>
          <p14:tracePt t="356090" x="4381500" y="4981575"/>
          <p14:tracePt t="356096" x="4381500" y="4968875"/>
          <p14:tracePt t="356105" x="4368800" y="4968875"/>
          <p14:tracePt t="356110" x="4368800" y="4956175"/>
          <p14:tracePt t="356117" x="4368800" y="4943475"/>
          <p14:tracePt t="356124" x="4368800" y="4930775"/>
          <p14:tracePt t="356140" x="4356100" y="4918075"/>
          <p14:tracePt t="356145" x="4356100" y="4905375"/>
          <p14:tracePt t="356166" x="4343400" y="4892675"/>
          <p14:tracePt t="356174" x="4343400" y="4879975"/>
          <p14:tracePt t="356188" x="4330700" y="4868863"/>
          <p14:tracePt t="356208" x="4330700" y="4856163"/>
          <p14:tracePt t="356229" x="4318000" y="4856163"/>
          <p14:tracePt t="356238" x="4318000" y="4843463"/>
          <p14:tracePt t="356251" x="4318000" y="4830763"/>
          <p14:tracePt t="356257" x="4305300" y="4830763"/>
          <p14:tracePt t="356279" x="4305300" y="4818063"/>
          <p14:tracePt t="356329" x="4305300" y="4805363"/>
          <p14:tracePt t="356498" x="4318000" y="4805363"/>
          <p14:tracePt t="356512" x="4330700" y="4805363"/>
          <p14:tracePt t="356526" x="4343400" y="4805363"/>
          <p14:tracePt t="356534" x="4356100" y="4805363"/>
          <p14:tracePt t="356555" x="4381500" y="4805363"/>
          <p14:tracePt t="356570" x="4394200" y="4818063"/>
          <p14:tracePt t="356583" x="4394200" y="4830763"/>
          <p14:tracePt t="356591" x="4406900" y="4830763"/>
          <p14:tracePt t="356598" x="4418013" y="4830763"/>
          <p14:tracePt t="356612" x="4430713" y="4830763"/>
          <p14:tracePt t="356623" x="4430713" y="4843463"/>
          <p14:tracePt t="356626" x="4443413" y="4843463"/>
          <p14:tracePt t="356634" x="4456113" y="4843463"/>
          <p14:tracePt t="356648" x="4468813" y="4843463"/>
          <p14:tracePt t="356657" x="4468813" y="4856163"/>
          <p14:tracePt t="356673" x="4481513" y="4856163"/>
          <p14:tracePt t="356676" x="4494213" y="4856163"/>
          <p14:tracePt t="356683" x="4506913" y="4856163"/>
          <p14:tracePt t="356697" x="4518025" y="4856163"/>
          <p14:tracePt t="356705" x="4530725" y="4868863"/>
          <p14:tracePt t="356712" x="4543425" y="4868863"/>
          <p14:tracePt t="356725" x="4556125" y="4879975"/>
          <p14:tracePt t="356733" x="4568825" y="4879975"/>
          <p14:tracePt t="356747" x="4581525" y="4879975"/>
          <p14:tracePt t="356756" x="4594225" y="4879975"/>
          <p14:tracePt t="356772" x="4594225" y="4892675"/>
          <p14:tracePt t="356775" x="4606925" y="4892675"/>
          <p14:tracePt t="356789" x="4619625" y="4892675"/>
          <p14:tracePt t="356806" x="4630738" y="4892675"/>
          <p14:tracePt t="356822" x="4643438" y="4892675"/>
          <p14:tracePt t="356825" x="4656138" y="4905375"/>
          <p14:tracePt t="356842" x="4668838" y="4905375"/>
          <p14:tracePt t="356847" x="4681538" y="4918075"/>
          <p14:tracePt t="356860" x="4694238" y="4918075"/>
          <p14:tracePt t="356875" x="4694238" y="4930775"/>
          <p14:tracePt t="356881" x="4706938" y="4930775"/>
          <p14:tracePt t="356896" x="4719638" y="4930775"/>
          <p14:tracePt t="356906" x="4732338" y="4930775"/>
          <p14:tracePt t="356925" x="4743450" y="4930775"/>
          <p14:tracePt t="356932" x="4756150" y="4943475"/>
          <p14:tracePt t="356954" x="4768850" y="4943475"/>
          <p14:tracePt t="356962" x="4781550" y="4943475"/>
          <p14:tracePt t="356975" x="4794250" y="4943475"/>
          <p14:tracePt t="356994" x="4806950" y="4943475"/>
          <p14:tracePt t="357009" x="4819650" y="4943475"/>
          <p14:tracePt t="357017" x="4832350" y="4943475"/>
          <p14:tracePt t="357030" x="4843463" y="4943475"/>
          <p14:tracePt t="357044" x="4856163" y="4943475"/>
          <p14:tracePt t="357058" x="4868863" y="4943475"/>
          <p14:tracePt t="357065" x="4881563" y="4943475"/>
          <p14:tracePt t="357088" x="4894263" y="4943475"/>
          <p14:tracePt t="357094" x="4906963" y="4943475"/>
          <p14:tracePt t="357108" x="4919663" y="4943475"/>
          <p14:tracePt t="357114" x="4932363" y="4943475"/>
          <p14:tracePt t="357124" x="4945063" y="4943475"/>
          <p14:tracePt t="357140" x="4956175" y="4943475"/>
          <p14:tracePt t="357143" x="4968875" y="4943475"/>
          <p14:tracePt t="357158" x="4981575" y="4943475"/>
          <p14:tracePt t="357173" x="4994275" y="4943475"/>
          <p14:tracePt t="357189" x="5006975" y="4943475"/>
          <p14:tracePt t="357200" x="5019675" y="4943475"/>
          <p14:tracePt t="357214" x="5032375" y="4943475"/>
          <p14:tracePt t="357228" x="5045075" y="4943475"/>
          <p14:tracePt t="357250" x="5057775" y="4943475"/>
          <p14:tracePt t="357257" x="5068888" y="4943475"/>
          <p14:tracePt t="357274" x="5081588" y="4943475"/>
          <p14:tracePt t="357292" x="5094288" y="4943475"/>
          <p14:tracePt t="357307" x="5106988" y="4943475"/>
          <p14:tracePt t="357313" x="5119688" y="4943475"/>
          <p14:tracePt t="357328" x="5132388" y="4943475"/>
          <p14:tracePt t="357342" x="5132388" y="4930775"/>
          <p14:tracePt t="357349" x="5145088" y="4930775"/>
          <p14:tracePt t="357363" x="5157788" y="4930775"/>
          <p14:tracePt t="357374" x="5170488" y="4918075"/>
          <p14:tracePt t="357392" x="5181600" y="4905375"/>
          <p14:tracePt t="357407" x="5194300" y="4905375"/>
          <p14:tracePt t="357428" x="5207000" y="4892675"/>
          <p14:tracePt t="357436" x="5219700" y="4892675"/>
          <p14:tracePt t="357456" x="5232400" y="4879975"/>
          <p14:tracePt t="357498" x="5245100" y="4879975"/>
          <p14:tracePt t="357539" x="5257800" y="4879975"/>
          <p14:tracePt t="357546" x="5257800" y="4868863"/>
          <p14:tracePt t="357553" x="5270500" y="4868863"/>
          <p14:tracePt t="357566" x="5270500" y="4856163"/>
          <p14:tracePt t="357589" x="5281613" y="4856163"/>
          <p14:tracePt t="357600" x="5281613" y="4843463"/>
          <p14:tracePt t="357628" x="5294313" y="4843463"/>
          <p14:tracePt t="357642" x="5294313" y="4830763"/>
          <p14:tracePt t="357662" x="5307013" y="4830763"/>
          <p14:tracePt t="357696" x="5319713" y="4830763"/>
          <p14:tracePt t="357709" x="5332413" y="4830763"/>
          <p14:tracePt t="357736" x="5332413" y="4818063"/>
          <p14:tracePt t="357749" x="5332413" y="4805363"/>
          <p14:tracePt t="357763" x="5332413" y="4792663"/>
          <p14:tracePt t="357791" x="5319713" y="4779963"/>
          <p14:tracePt t="357798" x="5307013" y="4756150"/>
          <p14:tracePt t="357812" x="5281613" y="4730750"/>
          <p14:tracePt t="357820" x="5270500" y="4730750"/>
          <p14:tracePt t="357826" x="5257800" y="4705350"/>
          <p14:tracePt t="357832" x="5232400" y="4692650"/>
          <p14:tracePt t="357839" x="5194300" y="4679950"/>
          <p14:tracePt t="357845" x="5157788" y="4656138"/>
          <p14:tracePt t="357856" x="5132388" y="4630738"/>
          <p14:tracePt t="357861" x="5106988" y="4618038"/>
          <p14:tracePt t="357866" x="5081588" y="4579938"/>
          <p14:tracePt t="357872" x="5045075" y="4567238"/>
          <p14:tracePt t="357879" x="5019675" y="4530725"/>
          <p14:tracePt t="357890" x="5006975" y="4530725"/>
          <p14:tracePt t="357893" x="4981575" y="4518025"/>
          <p14:tracePt t="357900" x="4945063" y="4492625"/>
          <p14:tracePt t="357907" x="4932363" y="4479925"/>
          <p14:tracePt t="357914" x="4894263" y="4454525"/>
          <p14:tracePt t="357923" x="4868863" y="4454525"/>
          <p14:tracePt t="357928" x="4856163" y="4443413"/>
          <p14:tracePt t="357935" x="4832350" y="4430713"/>
          <p14:tracePt t="357941" x="4794250" y="4430713"/>
          <p14:tracePt t="357960" x="4719638" y="4392613"/>
          <p14:tracePt t="357971" x="4694238" y="4392613"/>
          <p14:tracePt t="357976" x="4668838" y="4379913"/>
          <p14:tracePt t="357983" x="4619625" y="4379913"/>
          <p14:tracePt t="357990" x="4606925" y="4379913"/>
          <p14:tracePt t="357995" x="4594225" y="4379913"/>
          <p14:tracePt t="358008" x="4543425" y="4379913"/>
          <p14:tracePt t="358016" x="4530725" y="4379913"/>
          <p14:tracePt t="358024" x="4518025" y="4379913"/>
          <p14:tracePt t="358031" x="4494213" y="4379913"/>
          <p14:tracePt t="358039" x="4494213" y="4392613"/>
          <p14:tracePt t="358043" x="4481513" y="4392613"/>
          <p14:tracePt t="358052" x="4456113" y="4405313"/>
          <p14:tracePt t="358058" x="4443413" y="4418013"/>
          <p14:tracePt t="358063" x="4430713" y="4430713"/>
          <p14:tracePt t="358072" x="4418013" y="4443413"/>
          <p14:tracePt t="358077" x="4406900" y="4443413"/>
          <p14:tracePt t="358084" x="4394200" y="4454525"/>
          <p14:tracePt t="358092" x="4381500" y="4467225"/>
          <p14:tracePt t="358097" x="4381500" y="4479925"/>
          <p14:tracePt t="358104" x="4368800" y="4479925"/>
          <p14:tracePt t="358111" x="4356100" y="4492625"/>
          <p14:tracePt t="358118" x="4343400" y="4505325"/>
          <p14:tracePt t="358124" x="4343400" y="4518025"/>
          <p14:tracePt t="358131" x="4330700" y="4530725"/>
          <p14:tracePt t="358139" x="4330700" y="4554538"/>
          <p14:tracePt t="358145" x="4318000" y="4567238"/>
          <p14:tracePt t="358155" x="4318000" y="4579938"/>
          <p14:tracePt t="358159" x="4305300" y="4592638"/>
          <p14:tracePt t="358166" x="4294188" y="4605338"/>
          <p14:tracePt t="358175" x="4294188" y="4630738"/>
          <p14:tracePt t="358180" x="4294188" y="4643438"/>
          <p14:tracePt t="358190" x="4281488" y="4656138"/>
          <p14:tracePt t="358193" x="4268788" y="4679950"/>
          <p14:tracePt t="358200" x="4268788" y="4692650"/>
          <p14:tracePt t="358213" x="4268788" y="4730750"/>
          <p14:tracePt t="358222" x="4268788" y="4743450"/>
          <p14:tracePt t="358227" x="4268788" y="4768850"/>
          <p14:tracePt t="358234" x="4268788" y="4805363"/>
          <p14:tracePt t="358241" x="4268788" y="4830763"/>
          <p14:tracePt t="358247" x="4268788" y="4856163"/>
          <p14:tracePt t="358256" x="4268788" y="4868863"/>
          <p14:tracePt t="358261" x="4268788" y="4879975"/>
          <p14:tracePt t="358269" x="4268788" y="4905375"/>
          <p14:tracePt t="358282" x="4268788" y="4918075"/>
          <p14:tracePt t="358290" x="4268788" y="4943475"/>
          <p14:tracePt t="358305" x="4268788" y="4956175"/>
          <p14:tracePt t="358316" x="4268788" y="4968875"/>
          <p14:tracePt t="358324" x="4281488" y="4981575"/>
          <p14:tracePt t="358330" x="4294188" y="4981575"/>
          <p14:tracePt t="358343" x="4305300" y="4992688"/>
          <p14:tracePt t="358350" x="4318000" y="4992688"/>
          <p14:tracePt t="358357" x="4330700" y="4992688"/>
          <p14:tracePt t="358363" x="4356100" y="4992688"/>
          <p14:tracePt t="358372" x="4381500" y="4992688"/>
          <p14:tracePt t="358377" x="4406900" y="5005388"/>
          <p14:tracePt t="358384" x="4430713" y="5005388"/>
          <p14:tracePt t="358392" x="4456113" y="5005388"/>
          <p14:tracePt t="358397" x="4494213" y="5005388"/>
          <p14:tracePt t="358407" x="4530725" y="5005388"/>
          <p14:tracePt t="358411" x="4556125" y="5005388"/>
          <p14:tracePt t="358421" x="4581525" y="5005388"/>
          <p14:tracePt t="358425" x="4619625" y="5005388"/>
          <p14:tracePt t="358432" x="4656138" y="5005388"/>
          <p14:tracePt t="358439" x="4681538" y="5005388"/>
          <p14:tracePt t="358445" x="4706938" y="5005388"/>
          <p14:tracePt t="358456" x="4732338" y="5005388"/>
          <p14:tracePt t="358459" x="4756150" y="5005388"/>
          <p14:tracePt t="358466" x="4794250" y="5005388"/>
          <p14:tracePt t="358473" x="4806950" y="5005388"/>
          <p14:tracePt t="358480" x="4843463" y="4992688"/>
          <p14:tracePt t="358490" x="4868863" y="4981575"/>
          <p14:tracePt t="358493" x="4894263" y="4981575"/>
          <p14:tracePt t="358500" x="4919663" y="4981575"/>
          <p14:tracePt t="358508" x="4945063" y="4981575"/>
          <p14:tracePt t="358513" x="4968875" y="4981575"/>
          <p14:tracePt t="358522" x="5006975" y="4968875"/>
          <p14:tracePt t="358527" x="5019675" y="4968875"/>
          <p14:tracePt t="358534" x="5057775" y="4956175"/>
          <p14:tracePt t="358542" x="5081588" y="4943475"/>
          <p14:tracePt t="358547" x="5094288" y="4943475"/>
          <p14:tracePt t="358555" x="5132388" y="4943475"/>
          <p14:tracePt t="358561" x="5157788" y="4930775"/>
          <p14:tracePt t="358568" x="5170488" y="4930775"/>
          <p14:tracePt t="358574" x="5194300" y="4905375"/>
          <p14:tracePt t="358581" x="5232400" y="4905375"/>
          <p14:tracePt t="358596" x="5245100" y="4892675"/>
          <p14:tracePt t="358605" x="5270500" y="4892675"/>
          <p14:tracePt t="358608" x="5281613" y="4879975"/>
          <p14:tracePt t="358617" x="5294313" y="4879975"/>
          <p14:tracePt t="358623" x="5307013" y="4879975"/>
          <p14:tracePt t="358629" x="5319713" y="4879975"/>
          <p14:tracePt t="358638" x="5332413" y="4879975"/>
          <p14:tracePt t="358643" x="5332413" y="4868863"/>
          <p14:tracePt t="358650" x="5345113" y="4868863"/>
          <p14:tracePt t="358664" x="5370513" y="4868863"/>
          <p14:tracePt t="358677" x="5383213" y="4856163"/>
          <p14:tracePt t="358684" x="5394325" y="4856163"/>
          <p14:tracePt t="358692" x="5407025" y="4856163"/>
          <p14:tracePt t="358706" x="5419725" y="4856163"/>
          <p14:tracePt t="358711" x="5419725" y="4843463"/>
          <p14:tracePt t="358724" x="5445125" y="4843463"/>
          <p14:tracePt t="358739" x="5445125" y="4830763"/>
          <p14:tracePt t="358755" x="5457825" y="4830763"/>
          <p14:tracePt t="358773" x="5457825" y="4818063"/>
          <p14:tracePt t="358807" x="5457825" y="4805363"/>
          <p14:tracePt t="358828" x="5457825" y="4779963"/>
          <p14:tracePt t="358841" x="5457825" y="4768850"/>
          <p14:tracePt t="358854" x="5445125" y="4743450"/>
          <p14:tracePt t="358861" x="5432425" y="4743450"/>
          <p14:tracePt t="358868" x="5432425" y="4718050"/>
          <p14:tracePt t="358876" x="5394325" y="4705350"/>
          <p14:tracePt t="358881" x="5394325" y="4692650"/>
          <p14:tracePt t="358890" x="5370513" y="4679950"/>
          <p14:tracePt t="358895" x="5357813" y="4667250"/>
          <p14:tracePt t="358904" x="5345113" y="4643438"/>
          <p14:tracePt t="358909" x="5319713" y="4630738"/>
          <p14:tracePt t="358915" x="5307013" y="4605338"/>
          <p14:tracePt t="358922" x="5270500" y="4579938"/>
          <p14:tracePt t="358929" x="5257800" y="4567238"/>
          <p14:tracePt t="358939" x="5232400" y="4543425"/>
          <p14:tracePt t="358943" x="5207000" y="4530725"/>
          <p14:tracePt t="358950" x="5194300" y="4492625"/>
          <p14:tracePt t="358973" x="5132388" y="4454525"/>
          <p14:tracePt t="358977" x="5106988" y="4430713"/>
          <p14:tracePt t="358984" x="5068888" y="4418013"/>
          <p14:tracePt t="358991" x="5057775" y="4405313"/>
          <p14:tracePt t="358997" x="5032375" y="4392613"/>
          <p14:tracePt t="359005" x="4994275" y="4379913"/>
          <p14:tracePt t="359011" x="4981575" y="4367213"/>
          <p14:tracePt t="359019" x="4945063" y="4354513"/>
          <p14:tracePt t="359026" x="4932363" y="4354513"/>
          <p14:tracePt t="359031" x="4894263" y="4330700"/>
          <p14:tracePt t="359040" x="4881563" y="4330700"/>
          <p14:tracePt t="359045" x="4856163" y="4318000"/>
          <p14:tracePt t="359054" x="4843463" y="4318000"/>
          <p14:tracePt t="359059" x="4819650" y="4318000"/>
          <p14:tracePt t="359066" x="4806950" y="4305300"/>
          <p14:tracePt t="359074" x="4794250" y="4305300"/>
          <p14:tracePt t="359080" x="4768850" y="4305300"/>
          <p14:tracePt t="359090" x="4756150" y="4305300"/>
          <p14:tracePt t="359093" x="4743450" y="4305300"/>
          <p14:tracePt t="359099" x="4732338" y="4305300"/>
          <p14:tracePt t="359107" x="4706938" y="4305300"/>
          <p14:tracePt t="359114" x="4706938" y="4318000"/>
          <p14:tracePt t="359122" x="4681538" y="4330700"/>
          <p14:tracePt t="359134" x="4668838" y="4330700"/>
          <p14:tracePt t="359141" x="4656138" y="4341813"/>
          <p14:tracePt t="359155" x="4630738" y="4354513"/>
          <p14:tracePt t="359161" x="4630738" y="4367213"/>
          <p14:tracePt t="359175" x="4619625" y="4379913"/>
          <p14:tracePt t="359183" x="4606925" y="4392613"/>
          <p14:tracePt t="359188" x="4594225" y="4405313"/>
          <p14:tracePt t="359206" x="4581525" y="4418013"/>
          <p14:tracePt t="359210" x="4568825" y="4418013"/>
          <p14:tracePt t="359216" x="4556125" y="4443413"/>
          <p14:tracePt t="359224" x="4543425" y="4454525"/>
          <p14:tracePt t="359240" x="4543425" y="4467225"/>
          <p14:tracePt t="359243" x="4530725" y="4479925"/>
          <p14:tracePt t="359258" x="4518025" y="4492625"/>
          <p14:tracePt t="359263" x="4518025" y="4505325"/>
          <p14:tracePt t="359277" x="4506913" y="4518025"/>
          <p14:tracePt t="359284" x="4506913" y="4530725"/>
          <p14:tracePt t="359292" x="4494213" y="4530725"/>
          <p14:tracePt t="359297" x="4494213" y="4554538"/>
          <p14:tracePt t="359311" x="4494213" y="4567238"/>
          <p14:tracePt t="359320" x="4494213" y="4579938"/>
          <p14:tracePt t="359325" x="4481513" y="4592638"/>
          <p14:tracePt t="359332" x="4481513" y="4605338"/>
          <p14:tracePt t="359341" x="4481513" y="4618038"/>
          <p14:tracePt t="359345" x="4481513" y="4630738"/>
          <p14:tracePt t="359355" x="4468813" y="4643438"/>
          <p14:tracePt t="359359" x="4468813" y="4656138"/>
          <p14:tracePt t="359365" x="4468813" y="4667250"/>
          <p14:tracePt t="359372" x="4456113" y="4679950"/>
          <p14:tracePt t="359379" x="4456113" y="4692650"/>
          <p14:tracePt t="359388" x="4456113" y="4705350"/>
          <p14:tracePt t="359393" x="4456113" y="4718050"/>
          <p14:tracePt t="359399" x="4456113" y="4730750"/>
          <p14:tracePt t="359407" x="4443413" y="4743450"/>
          <p14:tracePt t="359413" x="4443413" y="4756150"/>
          <p14:tracePt t="359422" x="4443413" y="4768850"/>
          <p14:tracePt t="359433" x="4443413" y="4779963"/>
          <p14:tracePt t="359447" x="4443413" y="4805363"/>
          <p14:tracePt t="359461" x="4443413" y="4818063"/>
          <p14:tracePt t="359482" x="4443413" y="4830763"/>
          <p14:tracePt t="359495" x="4443413" y="4843463"/>
          <p14:tracePt t="359523" x="4456113" y="4843463"/>
          <p14:tracePt t="359529" x="4456113" y="4856163"/>
          <p14:tracePt t="359543" x="4468813" y="4856163"/>
          <p14:tracePt t="359549" x="4481513" y="4856163"/>
          <p14:tracePt t="359563" x="4494213" y="4856163"/>
          <p14:tracePt t="359573" x="4494213" y="4868863"/>
          <p14:tracePt t="359576" x="4518025" y="4868863"/>
          <p14:tracePt t="359591" x="4530725" y="4868863"/>
          <p14:tracePt t="359605" x="4543425" y="4868863"/>
          <p14:tracePt t="359611" x="4568825" y="4879975"/>
          <p14:tracePt t="359625" x="4594225" y="4879975"/>
          <p14:tracePt t="359638" x="4606925" y="4879975"/>
          <p14:tracePt t="359645" x="4619625" y="4879975"/>
          <p14:tracePt t="359655" x="4630738" y="4879975"/>
          <p14:tracePt t="359659" x="4643438" y="4879975"/>
          <p14:tracePt t="359665" x="4668838" y="4879975"/>
          <p14:tracePt t="359679" x="4681538" y="4879975"/>
          <p14:tracePt t="359689" x="4706938" y="4879975"/>
          <p14:tracePt t="359693" x="4719638" y="4879975"/>
          <p14:tracePt t="359699" x="4732338" y="4879975"/>
          <p14:tracePt t="359707" x="4756150" y="4879975"/>
          <p14:tracePt t="359713" x="4768850" y="4879975"/>
          <p14:tracePt t="359721" x="4781550" y="4879975"/>
          <p14:tracePt t="359727" x="4794250" y="4879975"/>
          <p14:tracePt t="359733" x="4819650" y="4879975"/>
          <p14:tracePt t="359741" x="4843463" y="4879975"/>
          <p14:tracePt t="359756" x="4868863" y="4879975"/>
          <p14:tracePt t="359761" x="4881563" y="4879975"/>
          <p14:tracePt t="359772" x="4894263" y="4879975"/>
          <p14:tracePt t="359775" x="4906963" y="4879975"/>
          <p14:tracePt t="359782" x="4932363" y="4879975"/>
          <p14:tracePt t="359790" x="4945063" y="4879975"/>
          <p14:tracePt t="359795" x="4956175" y="4879975"/>
          <p14:tracePt t="359805" x="4981575" y="4879975"/>
          <p14:tracePt t="359808" x="4994275" y="4879975"/>
          <p14:tracePt t="359823" x="5019675" y="4879975"/>
          <p14:tracePt t="359829" x="5032375" y="4879975"/>
          <p14:tracePt t="359838" x="5045075" y="4879975"/>
          <p14:tracePt t="359842" x="5057775" y="4879975"/>
          <p14:tracePt t="359850" x="5081588" y="4879975"/>
          <p14:tracePt t="359863" x="5094288" y="4868863"/>
          <p14:tracePt t="359872" x="5106988" y="4868863"/>
          <p14:tracePt t="359876" x="5132388" y="4868863"/>
          <p14:tracePt t="359891" x="5145088" y="4868863"/>
          <p14:tracePt t="359897" x="5170488" y="4868863"/>
          <p14:tracePt t="359905" x="5170488" y="4856163"/>
          <p14:tracePt t="359911" x="5194300" y="4856163"/>
          <p14:tracePt t="359919" x="5207000" y="4856163"/>
          <p14:tracePt t="359931" x="5219700" y="4856163"/>
          <p14:tracePt t="359939" x="5232400" y="4856163"/>
          <p14:tracePt t="359955" x="5245100" y="4856163"/>
          <p14:tracePt t="359958" x="5257800" y="4856163"/>
          <p14:tracePt t="359979" x="5270500" y="4856163"/>
          <p14:tracePt t="359988" x="5281613" y="4856163"/>
          <p14:tracePt t="360013" x="5294313" y="4856163"/>
          <p14:tracePt t="361694" x="5319713" y="4856163"/>
          <p14:tracePt t="361703" x="5370513" y="4856163"/>
          <p14:tracePt t="361710" x="5394325" y="4856163"/>
          <p14:tracePt t="361717" x="5419725" y="4856163"/>
          <p14:tracePt t="361723" x="5445125" y="4868863"/>
          <p14:tracePt t="361729" x="5470525" y="4879975"/>
          <p14:tracePt t="361739" x="5495925" y="4879975"/>
          <p14:tracePt t="361743" x="5532438" y="4892675"/>
          <p14:tracePt t="361751" x="5545138" y="4892675"/>
          <p14:tracePt t="361758" x="5557838" y="4892675"/>
          <p14:tracePt t="361764" x="5583238" y="4892675"/>
          <p14:tracePt t="361773" x="5595938" y="4892675"/>
          <p14:tracePt t="361788" x="5619750" y="4892675"/>
          <p14:tracePt t="361793" x="5632450" y="4892675"/>
          <p14:tracePt t="361807" x="5657850" y="4892675"/>
          <p14:tracePt t="361814" x="5670550" y="4892675"/>
          <p14:tracePt t="361828" x="5695950" y="4892675"/>
          <p14:tracePt t="361840" x="5708650" y="4892675"/>
          <p14:tracePt t="361842" x="5719763" y="4892675"/>
          <p14:tracePt t="361849" x="5732463" y="4892675"/>
          <p14:tracePt t="361857" x="5745163" y="4892675"/>
          <p14:tracePt t="361863" x="5757863" y="4892675"/>
          <p14:tracePt t="361872" x="5770563" y="4892675"/>
          <p14:tracePt t="361886" x="5783263" y="4892675"/>
          <p14:tracePt t="361891" x="5795963" y="4892675"/>
          <p14:tracePt t="361905" x="5808663" y="4892675"/>
          <p14:tracePt t="361913" x="5821363" y="4892675"/>
          <p14:tracePt t="361925" x="5832475" y="4892675"/>
          <p14:tracePt t="361932" x="5845175" y="4892675"/>
          <p14:tracePt t="361955" x="5870575" y="4892675"/>
          <p14:tracePt t="361967" x="5883275" y="4892675"/>
          <p14:tracePt t="361993" x="5895975" y="4892675"/>
          <p14:tracePt t="362007" x="5908675" y="4892675"/>
          <p14:tracePt t="362013" x="5921375" y="4892675"/>
          <p14:tracePt t="362027" x="5932488" y="4892675"/>
          <p14:tracePt t="362041" x="5945188" y="4892675"/>
          <p14:tracePt t="362062" x="5957888" y="4892675"/>
          <p14:tracePt t="362076" x="5970588" y="4892675"/>
          <p14:tracePt t="362090" x="5983288" y="4892675"/>
          <p14:tracePt t="362104" x="5995988" y="4905375"/>
          <p14:tracePt t="362123" x="6008688" y="4905375"/>
          <p14:tracePt t="362130" x="6021388" y="4905375"/>
          <p14:tracePt t="362143" x="6034088" y="4905375"/>
          <p14:tracePt t="362157" x="6045200" y="4905375"/>
          <p14:tracePt t="362164" x="6057900" y="4905375"/>
          <p14:tracePt t="362173" x="6070600" y="4905375"/>
          <p14:tracePt t="362188" x="6083300" y="4905375"/>
          <p14:tracePt t="362191" x="6096000" y="4905375"/>
          <p14:tracePt t="362198" x="6108700" y="4905375"/>
          <p14:tracePt t="362212" x="6121400" y="4905375"/>
          <p14:tracePt t="362226" x="6134100" y="4905375"/>
          <p14:tracePt t="362240" x="6146800" y="4918075"/>
          <p14:tracePt t="362246" x="6157913" y="4918075"/>
          <p14:tracePt t="362255" x="6157913" y="4930775"/>
          <p14:tracePt t="362273" x="6170613" y="4930775"/>
          <p14:tracePt t="362288" x="6170613" y="4943475"/>
          <p14:tracePt t="362799" x="6196013" y="4943475"/>
          <p14:tracePt t="362805" x="6208713" y="4943475"/>
          <p14:tracePt t="362812" x="6234113" y="4943475"/>
          <p14:tracePt t="362820" x="6246813" y="4943475"/>
          <p14:tracePt t="362826" x="6283325" y="4943475"/>
          <p14:tracePt t="362833" x="6308725" y="4943475"/>
          <p14:tracePt t="362838" x="6334125" y="4943475"/>
          <p14:tracePt t="362844" x="6370638" y="4943475"/>
          <p14:tracePt t="362855" x="6408738" y="4943475"/>
          <p14:tracePt t="362858" x="6446838" y="4943475"/>
          <p14:tracePt t="362865" x="6483350" y="4943475"/>
          <p14:tracePt t="362873" x="6508750" y="4943475"/>
          <p14:tracePt t="362879" x="6534150" y="4943475"/>
          <p14:tracePt t="362888" x="6559550" y="4943475"/>
          <p14:tracePt t="362892" x="6584950" y="4943475"/>
          <p14:tracePt t="362898" x="6596063" y="4943475"/>
          <p14:tracePt t="362906" x="6621463" y="4943475"/>
          <p14:tracePt t="362913" x="6634163" y="4943475"/>
          <p14:tracePt t="362922" x="6646863" y="4943475"/>
          <p14:tracePt t="362927" x="6659563" y="4943475"/>
          <p14:tracePt t="362934" x="6672263" y="4943475"/>
          <p14:tracePt t="362941" x="6684963" y="4943475"/>
          <p14:tracePt t="362946" x="6721475" y="4943475"/>
          <p14:tracePt t="362961" x="6746875" y="4943475"/>
          <p14:tracePt t="362967" x="6759575" y="4943475"/>
          <p14:tracePt t="362974" x="6772275" y="4943475"/>
          <p14:tracePt t="362981" x="6784975" y="4943475"/>
          <p14:tracePt t="362989" x="6797675" y="4943475"/>
          <p14:tracePt t="362994" x="6808788" y="4943475"/>
          <p14:tracePt t="363004" x="6821488" y="4943475"/>
          <p14:tracePt t="363009" x="6834188" y="4943475"/>
          <p14:tracePt t="363015" x="6846888" y="4943475"/>
          <p14:tracePt t="363022" x="6872288" y="4943475"/>
          <p14:tracePt t="363037" x="6884988" y="4943475"/>
          <p14:tracePt t="363043" x="6897688" y="4943475"/>
          <p14:tracePt t="363050" x="6921500" y="4943475"/>
          <p14:tracePt t="363063" x="6934200" y="4943475"/>
          <p14:tracePt t="363072" x="6959600" y="4943475"/>
          <p14:tracePt t="363084" x="6972300" y="4943475"/>
          <p14:tracePt t="363091" x="6985000" y="4943475"/>
          <p14:tracePt t="363106" x="7010400" y="4943475"/>
          <p14:tracePt t="363124" x="7021513" y="4943475"/>
          <p14:tracePt t="363131" x="7034213" y="4943475"/>
          <p14:tracePt t="363138" x="7046913" y="4943475"/>
          <p14:tracePt t="363155" x="7072313" y="4943475"/>
          <p14:tracePt t="363165" x="7085013" y="4943475"/>
          <p14:tracePt t="363179" x="7097713" y="4943475"/>
          <p14:tracePt t="363204" x="7123113" y="4943475"/>
          <p14:tracePt t="363212" x="7134225" y="4943475"/>
          <p14:tracePt t="363227" x="7146925" y="4943475"/>
          <p14:tracePt t="363240" x="7159625" y="4943475"/>
          <p14:tracePt t="363247" x="7172325" y="4943475"/>
          <p14:tracePt t="363268" x="7185025" y="4943475"/>
          <p14:tracePt t="363281" x="7197725" y="4943475"/>
          <p14:tracePt t="363303" x="7210425" y="4943475"/>
          <p14:tracePt t="363309" x="7223125" y="4943475"/>
          <p14:tracePt t="363329" x="7235825" y="4943475"/>
          <p14:tracePt t="363342" x="7246938" y="4943475"/>
          <p14:tracePt t="363363" x="7272338" y="4943475"/>
          <p14:tracePt t="363384" x="7285038" y="4943475"/>
          <p14:tracePt t="363411" x="7297738" y="4943475"/>
          <p14:tracePt t="363424" x="7310438" y="4943475"/>
          <p14:tracePt t="363467" x="7323138" y="4930775"/>
          <p14:tracePt t="363492" x="7335838" y="4930775"/>
          <p14:tracePt t="363527" x="7348538" y="4930775"/>
          <p14:tracePt t="363548" x="7359650" y="4930775"/>
          <p14:tracePt t="363575" x="7372350" y="4930775"/>
          <p14:tracePt t="363602" x="7385050" y="4930775"/>
          <p14:tracePt t="363624" x="7385050" y="4918075"/>
          <p14:tracePt t="363630" x="7397750" y="4918075"/>
          <p14:tracePt t="363657" x="7410450" y="4918075"/>
          <p14:tracePt t="363670" x="7423150" y="4918075"/>
          <p14:tracePt t="363684" x="7435850" y="4918075"/>
          <p14:tracePt t="363697" x="7435850" y="4905375"/>
          <p14:tracePt t="363711" x="7448550" y="4905375"/>
          <p14:tracePt t="363725" x="7459663" y="4905375"/>
          <p14:tracePt t="363745" x="7472363" y="4905375"/>
          <p14:tracePt t="363766" x="7485063" y="4905375"/>
          <p14:tracePt t="363787" x="7510463" y="4905375"/>
          <p14:tracePt t="363807" x="7523163" y="4905375"/>
          <p14:tracePt t="363827" x="7535863" y="4905375"/>
          <p14:tracePt t="363841" x="7548563" y="4905375"/>
          <p14:tracePt t="363848" x="7561263" y="4905375"/>
          <p14:tracePt t="363854" x="7572375" y="4905375"/>
          <p14:tracePt t="363869" x="7585075" y="4905375"/>
          <p14:tracePt t="363876" x="7597775" y="4905375"/>
          <p14:tracePt t="363890" x="7610475" y="4905375"/>
          <p14:tracePt t="363896" x="7623175" y="4905375"/>
          <p14:tracePt t="363905" x="7635875" y="4905375"/>
          <p14:tracePt t="363916" x="7648575" y="4905375"/>
          <p14:tracePt t="363929" x="7661275" y="4905375"/>
          <p14:tracePt t="363943" x="7673975" y="4905375"/>
          <p14:tracePt t="363950" x="7685088" y="4905375"/>
          <p14:tracePt t="363977" x="7710488" y="4905375"/>
          <p14:tracePt t="363984" x="7723188" y="4905375"/>
          <p14:tracePt t="363990" x="7735888" y="4905375"/>
          <p14:tracePt t="364005" x="7748588" y="4905375"/>
          <p14:tracePt t="364021" x="7761288" y="4905375"/>
          <p14:tracePt t="364026" x="7773988" y="4905375"/>
          <p14:tracePt t="364045" x="7785100" y="4905375"/>
          <p14:tracePt t="364059" x="7797800" y="4905375"/>
          <p14:tracePt t="364072" x="7810500" y="4905375"/>
          <p14:tracePt t="364088" x="7823200" y="4905375"/>
          <p14:tracePt t="364092" x="7835900" y="4905375"/>
          <p14:tracePt t="364113" x="7848600" y="4905375"/>
          <p14:tracePt t="364123" x="7861300" y="4905375"/>
          <p14:tracePt t="364148" x="7874000" y="4905375"/>
          <p14:tracePt t="364182" x="7886700" y="4905375"/>
          <p14:tracePt t="364216" x="7897813" y="4905375"/>
          <p14:tracePt t="364229" x="7910513" y="4905375"/>
          <p14:tracePt t="364311" x="7923213" y="4905375"/>
          <p14:tracePt t="364713" x="7923213" y="4918075"/>
          <p14:tracePt t="364741" x="7910513" y="4918075"/>
          <p14:tracePt t="364754" x="7910513" y="4930775"/>
          <p14:tracePt t="364762" x="7897813" y="4930775"/>
          <p14:tracePt t="364769" x="7897813" y="4943475"/>
          <p14:tracePt t="364782" x="7886700" y="4956175"/>
          <p14:tracePt t="364795" x="7886700" y="4968875"/>
          <p14:tracePt t="364803" x="7861300" y="4981575"/>
          <p14:tracePt t="364815" x="7848600" y="5005388"/>
          <p14:tracePt t="364822" x="7835900" y="5018088"/>
          <p14:tracePt t="364829" x="7835900" y="5030788"/>
          <p14:tracePt t="364839" x="7810500" y="5043488"/>
          <p14:tracePt t="364850" x="7785100" y="5068888"/>
          <p14:tracePt t="364858" x="7761288" y="5092700"/>
          <p14:tracePt t="364864" x="7735888" y="5118100"/>
          <p14:tracePt t="364871" x="7710488" y="5143500"/>
          <p14:tracePt t="364877" x="7685088" y="5168900"/>
          <p14:tracePt t="364885" x="7661275" y="5205413"/>
          <p14:tracePt t="364891" x="7635875" y="5230813"/>
          <p14:tracePt t="364897" x="7610475" y="5268913"/>
          <p14:tracePt t="364905" x="7572375" y="5305425"/>
          <p14:tracePt t="364911" x="7535863" y="5343525"/>
          <p14:tracePt t="364919" x="7485063" y="5381625"/>
          <p14:tracePt t="364924" x="7448550" y="5407025"/>
          <p14:tracePt t="364932" x="7397750" y="5443538"/>
          <p14:tracePt t="364940" x="7310438" y="5494338"/>
          <p14:tracePt t="364959" x="7072313" y="5619750"/>
          <p14:tracePt t="364965" x="6946900" y="5668963"/>
          <p14:tracePt t="364972" x="6859588" y="5719763"/>
          <p14:tracePt t="364979" x="6808788" y="5732463"/>
          <p14:tracePt t="364989" x="6759575" y="5743575"/>
          <p14:tracePt t="364994" x="6734175" y="5768975"/>
          <p14:tracePt t="365000" x="6684963" y="5781675"/>
          <p14:tracePt t="365009" x="6646863" y="5794375"/>
          <p14:tracePt t="365014" x="6621463" y="5819775"/>
          <p14:tracePt t="365022" x="6546850" y="5832475"/>
          <p14:tracePt t="365027" x="6508750" y="5843588"/>
          <p14:tracePt t="365035" x="6472238" y="5856288"/>
          <p14:tracePt t="365041" x="6421438" y="5868988"/>
          <p14:tracePt t="365047" x="6370638" y="5881688"/>
          <p14:tracePt t="365055" x="6308725" y="5881688"/>
          <p14:tracePt t="365060" x="6259513" y="5881688"/>
          <p14:tracePt t="365070" x="6221413" y="5894388"/>
          <p14:tracePt t="365075" x="6146800" y="5907088"/>
          <p14:tracePt t="365081" x="6108700" y="5907088"/>
          <p14:tracePt t="365091" x="6057900" y="5919788"/>
          <p14:tracePt t="365095" x="6008688" y="5932488"/>
          <p14:tracePt t="365104" x="5932488" y="5945188"/>
          <p14:tracePt t="365109" x="5895975" y="5956300"/>
          <p14:tracePt t="365116" x="5857875" y="5956300"/>
          <p14:tracePt t="365124" x="5808663" y="5956300"/>
          <p14:tracePt t="365129" x="5757863" y="5969000"/>
          <p14:tracePt t="365139" x="5719763" y="5981700"/>
          <p14:tracePt t="365143" x="5657850" y="5981700"/>
          <p14:tracePt t="365150" x="5632450" y="5981700"/>
          <p14:tracePt t="365159" x="5595938" y="5981700"/>
          <p14:tracePt t="365164" x="5570538" y="5981700"/>
          <p14:tracePt t="365173" x="5545138" y="5994400"/>
          <p14:tracePt t="365177" x="5532438" y="5994400"/>
          <p14:tracePt t="365184" x="5519738" y="5994400"/>
          <p14:tracePt t="365192" x="5483225" y="5994400"/>
          <p14:tracePt t="365197" x="5457825" y="6007100"/>
          <p14:tracePt t="365207" x="5432425" y="6007100"/>
          <p14:tracePt t="365212" x="5394325" y="6007100"/>
          <p14:tracePt t="365218" x="5345113" y="6007100"/>
          <p14:tracePt t="365224" x="5319713" y="6007100"/>
          <p14:tracePt t="365232" x="5281613" y="6007100"/>
          <p14:tracePt t="365240" x="5245100" y="6007100"/>
          <p14:tracePt t="365244" x="5207000" y="6007100"/>
          <p14:tracePt t="365256" x="5194300" y="6007100"/>
          <p14:tracePt t="365260" x="5145088" y="6007100"/>
          <p14:tracePt t="365266" x="5119688" y="5994400"/>
          <p14:tracePt t="365274" x="5094288" y="5994400"/>
          <p14:tracePt t="365280" x="5068888" y="5994400"/>
          <p14:tracePt t="365288" x="5057775" y="5981700"/>
          <p14:tracePt t="365293" x="5032375" y="5981700"/>
          <p14:tracePt t="365300" x="5006975" y="5969000"/>
          <p14:tracePt t="365308" x="4994275" y="5969000"/>
          <p14:tracePt t="365313" x="4981575" y="5969000"/>
          <p14:tracePt t="365322" x="4945063" y="5969000"/>
          <p14:tracePt t="365327" x="4932363" y="5969000"/>
          <p14:tracePt t="365334" x="4919663" y="5956300"/>
          <p14:tracePt t="365341" x="4894263" y="5945188"/>
          <p14:tracePt t="365347" x="4856163" y="5945188"/>
          <p14:tracePt t="365356" x="4832350" y="5932488"/>
          <p14:tracePt t="365360" x="4819650" y="5919788"/>
          <p14:tracePt t="365368" x="4806950" y="5919788"/>
          <p14:tracePt t="365374" x="4781550" y="5907088"/>
          <p14:tracePt t="365383" x="4756150" y="5907088"/>
          <p14:tracePt t="365390" x="4743450" y="5907088"/>
          <p14:tracePt t="365395" x="4719638" y="5894388"/>
          <p14:tracePt t="365405" x="4706938" y="5881688"/>
          <p14:tracePt t="365408" x="4694238" y="5881688"/>
          <p14:tracePt t="365416" x="4656138" y="5881688"/>
          <p14:tracePt t="365423" x="4643438" y="5868988"/>
          <p14:tracePt t="365429" x="4630738" y="5856288"/>
          <p14:tracePt t="365439" x="4606925" y="5856288"/>
          <p14:tracePt t="365443" x="4594225" y="5843588"/>
          <p14:tracePt t="365449" x="4581525" y="5832475"/>
          <p14:tracePt t="365456" x="4568825" y="5832475"/>
          <p14:tracePt t="365463" x="4556125" y="5819775"/>
          <p14:tracePt t="365473" x="4543425" y="5807075"/>
          <p14:tracePt t="365485" x="4518025" y="5794375"/>
          <p14:tracePt t="365491" x="4518025" y="5781675"/>
          <p14:tracePt t="365505" x="4506913" y="5768975"/>
          <p14:tracePt t="365521" x="4494213" y="5756275"/>
          <p14:tracePt t="365540" x="4481513" y="5743575"/>
          <p14:tracePt t="365545" x="4468813" y="5743575"/>
          <p14:tracePt t="365555" x="4468813" y="5732463"/>
          <p14:tracePt t="365559" x="4468813" y="5719763"/>
          <p14:tracePt t="365580" x="4456113" y="5707063"/>
          <p14:tracePt t="365593" x="4456113" y="5694363"/>
          <p14:tracePt t="365613" x="4456113" y="5681663"/>
          <p14:tracePt t="365622" x="4456113" y="5668963"/>
          <p14:tracePt t="365634" x="4456113" y="5656263"/>
          <p14:tracePt t="365661" x="4468813" y="5643563"/>
          <p14:tracePt t="365682" x="4481513" y="5630863"/>
          <p14:tracePt t="365704" x="4481513" y="5619750"/>
          <p14:tracePt t="365715" x="4494213" y="5607050"/>
          <p14:tracePt t="365742" x="4506913" y="5607050"/>
          <p14:tracePt t="365749" x="4506913" y="5594350"/>
          <p14:tracePt t="365757" x="4518025" y="5594350"/>
          <p14:tracePt t="365763" x="4530725" y="5594350"/>
          <p14:tracePt t="365784" x="4530725" y="5581650"/>
          <p14:tracePt t="365792" x="4530725" y="5568950"/>
          <p14:tracePt t="365806" x="4543425" y="5568950"/>
          <p14:tracePt t="365811" x="4543425" y="5556250"/>
          <p14:tracePt t="365825" x="4543425" y="5543550"/>
          <p14:tracePt t="365832" x="4556125" y="5543550"/>
          <p14:tracePt t="365845" x="4556125" y="5530850"/>
          <p14:tracePt t="365854" x="4556125" y="5518150"/>
          <p14:tracePt t="365865" x="4568825" y="5518150"/>
          <p14:tracePt t="365880" x="4568825" y="5507038"/>
          <p14:tracePt t="365889" x="4581525" y="5507038"/>
          <p14:tracePt t="365914" x="4594225" y="5494338"/>
          <p14:tracePt t="365934" x="4606925" y="5494338"/>
          <p14:tracePt t="365956" x="4619625" y="5468938"/>
          <p14:tracePt t="365968" x="4630738" y="5456238"/>
          <p14:tracePt t="365975" x="4643438" y="5443538"/>
          <p14:tracePt t="365981" x="4668838" y="5430838"/>
          <p14:tracePt t="365989" x="4681538" y="5418138"/>
          <p14:tracePt t="365994" x="4694238" y="5407025"/>
          <p14:tracePt t="366008" x="4706938" y="5394325"/>
          <p14:tracePt t="366015" x="4719638" y="5394325"/>
          <p14:tracePt t="366024" x="4719638" y="5381625"/>
          <p14:tracePt t="366030" x="4732338" y="5368925"/>
          <p14:tracePt t="366039" x="4743450" y="5368925"/>
          <p14:tracePt t="366050" x="4756150" y="5368925"/>
          <p14:tracePt t="366057" x="4768850" y="5368925"/>
          <p14:tracePt t="366124" x="4768850" y="5381625"/>
          <p14:tracePt t="366131" x="4768850" y="5394325"/>
          <p14:tracePt t="366145" x="4768850" y="5407025"/>
          <p14:tracePt t="366153" x="4768850" y="5418138"/>
          <p14:tracePt t="366159" x="4768850" y="5430838"/>
          <p14:tracePt t="366174" x="4768850" y="5443538"/>
          <p14:tracePt t="366178" x="4768850" y="5456238"/>
          <p14:tracePt t="366193" x="4768850" y="5468938"/>
          <p14:tracePt t="366199" x="4768850" y="5481638"/>
          <p14:tracePt t="366213" x="4768850" y="5494338"/>
          <p14:tracePt t="366220" x="4768850" y="5507038"/>
          <p14:tracePt t="366226" x="4756150" y="5518150"/>
          <p14:tracePt t="366233" x="4756150" y="5530850"/>
          <p14:tracePt t="366247" x="4756150" y="5543550"/>
          <p14:tracePt t="366255" x="4756150" y="5556250"/>
          <p14:tracePt t="366261" x="4756150" y="5568950"/>
          <p14:tracePt t="366271" x="4743450" y="5568950"/>
          <p14:tracePt t="366275" x="4743450" y="5581650"/>
          <p14:tracePt t="366289" x="4743450" y="5594350"/>
          <p14:tracePt t="366294" x="4732338" y="5607050"/>
          <p14:tracePt t="366305" x="4732338" y="5619750"/>
          <p14:tracePt t="366315" x="4719638" y="5630863"/>
          <p14:tracePt t="366322" x="4719638" y="5656263"/>
          <p14:tracePt t="366328" x="4706938" y="5656263"/>
          <p14:tracePt t="366342" x="4694238" y="5668963"/>
          <p14:tracePt t="366357" x="4681538" y="5668963"/>
          <p14:tracePt t="366363" x="4681538" y="5681663"/>
          <p14:tracePt t="366377" x="4668838" y="5681663"/>
          <p14:tracePt t="366390" x="4656138" y="5681663"/>
          <p14:tracePt t="366397" x="4643438" y="5681663"/>
          <p14:tracePt t="366405" x="4643438" y="5668963"/>
          <p14:tracePt t="366411" x="4630738" y="5668963"/>
          <p14:tracePt t="366417" x="4630738" y="5656263"/>
          <p14:tracePt t="366425" x="4630738" y="5643563"/>
          <p14:tracePt t="366439" x="4619625" y="5643563"/>
          <p14:tracePt t="366445" x="4619625" y="5630863"/>
          <p14:tracePt t="366486" x="4619625" y="5619750"/>
          <p14:tracePt t="366499" x="4619625" y="5607050"/>
          <p14:tracePt t="366508" x="4619625" y="5594350"/>
          <p14:tracePt t="366526" x="4619625" y="5581650"/>
          <p14:tracePt t="366547" x="4619625" y="5568950"/>
          <p14:tracePt t="366561" x="4619625" y="5556250"/>
          <p14:tracePt t="366569" x="4619625" y="5543550"/>
          <p14:tracePt t="366581" x="4619625" y="5530850"/>
          <p14:tracePt t="366589" x="4619625" y="5518150"/>
          <p14:tracePt t="366605" x="4619625" y="5507038"/>
          <p14:tracePt t="366609" x="4619625" y="5494338"/>
          <p14:tracePt t="366615" x="4619625" y="5481638"/>
          <p14:tracePt t="366628" x="4619625" y="5468938"/>
          <p14:tracePt t="366642" x="4619625" y="5456238"/>
          <p14:tracePt t="366657" x="4619625" y="5443538"/>
          <p14:tracePt t="366677" x="4630738" y="5430838"/>
          <p14:tracePt t="366684" x="4643438" y="5418138"/>
          <p14:tracePt t="366718" x="4656138" y="5407025"/>
          <p14:tracePt t="366758" x="4668838" y="5407025"/>
          <p14:tracePt t="366779" x="4681538" y="5407025"/>
          <p14:tracePt t="366807" x="4694238" y="5407025"/>
          <p14:tracePt t="366833" x="4706938" y="5407025"/>
          <p14:tracePt t="366848" x="4706938" y="5418138"/>
          <p14:tracePt t="366853" x="4706938" y="5430838"/>
          <p14:tracePt t="366861" x="4719638" y="5430838"/>
          <p14:tracePt t="366868" x="4719638" y="5443538"/>
          <p14:tracePt t="366881" x="4732338" y="5456238"/>
          <p14:tracePt t="366890" x="4743450" y="5456238"/>
          <p14:tracePt t="366894" x="4743450" y="5481638"/>
          <p14:tracePt t="366904" x="4743450" y="5494338"/>
          <p14:tracePt t="366909" x="4756150" y="5507038"/>
          <p14:tracePt t="366915" x="4768850" y="5530850"/>
          <p14:tracePt t="366922" x="4768850" y="5543550"/>
          <p14:tracePt t="366929" x="4781550" y="5556250"/>
          <p14:tracePt t="366938" x="4781550" y="5568950"/>
          <p14:tracePt t="366942" x="4794250" y="5594350"/>
          <p14:tracePt t="366957" x="4794250" y="5630863"/>
          <p14:tracePt t="366962" x="4794250" y="5643563"/>
          <p14:tracePt t="366973" x="4794250" y="5656263"/>
          <p14:tracePt t="366977" x="4806950" y="5668963"/>
          <p14:tracePt t="366984" x="4806950" y="5694363"/>
          <p14:tracePt t="366992" x="4806950" y="5707063"/>
          <p14:tracePt t="366998" x="4806950" y="5719763"/>
          <p14:tracePt t="367006" x="4819650" y="5743575"/>
          <p14:tracePt t="367011" x="4819650" y="5768975"/>
          <p14:tracePt t="367025" x="4819650" y="5807075"/>
          <p14:tracePt t="367031" x="4819650" y="5819775"/>
          <p14:tracePt t="367039" x="4819650" y="5843588"/>
          <p14:tracePt t="367045" x="4819650" y="5868988"/>
          <p14:tracePt t="367058" x="4819650" y="5881688"/>
          <p14:tracePt t="367065" x="4819650" y="5919788"/>
          <p14:tracePt t="367074" x="4819650" y="5932488"/>
          <p14:tracePt t="367089" x="4819650" y="5956300"/>
          <p14:tracePt t="367099" x="4819650" y="5969000"/>
          <p14:tracePt t="367107" x="4819650" y="5981700"/>
          <p14:tracePt t="367123" x="4819650" y="5994400"/>
          <p14:tracePt t="367127" x="4819650" y="6007100"/>
          <p14:tracePt t="371101" x="4881563" y="6007100"/>
          <p14:tracePt t="371108" x="4981575" y="5956300"/>
          <p14:tracePt t="371115" x="5106988" y="5919788"/>
          <p14:tracePt t="371124" x="5245100" y="5881688"/>
          <p14:tracePt t="371130" x="5370513" y="5843588"/>
          <p14:tracePt t="371138" x="5495925" y="5819775"/>
          <p14:tracePt t="371144" x="5595938" y="5794375"/>
          <p14:tracePt t="371154" x="5708650" y="5756275"/>
          <p14:tracePt t="371159" x="5808663" y="5732463"/>
          <p14:tracePt t="371165" x="5908675" y="5707063"/>
          <p14:tracePt t="371174" x="6008688" y="5694363"/>
          <p14:tracePt t="371179" x="6121400" y="5681663"/>
          <p14:tracePt t="371188" x="6221413" y="5668963"/>
          <p14:tracePt t="371194" x="6321425" y="5656263"/>
          <p14:tracePt t="371201" x="6408738" y="5643563"/>
          <p14:tracePt t="371208" x="6496050" y="5630863"/>
          <p14:tracePt t="371215" x="6559550" y="5619750"/>
          <p14:tracePt t="371224" x="6659563" y="5607050"/>
          <p14:tracePt t="371229" x="6772275" y="5594350"/>
          <p14:tracePt t="371240" x="6872288" y="5581650"/>
          <p14:tracePt t="371244" x="6946900" y="5581650"/>
          <p14:tracePt t="371251" x="7034213" y="5581650"/>
          <p14:tracePt t="371259" x="7110413" y="5581650"/>
          <p14:tracePt t="371265" x="7159625" y="5581650"/>
          <p14:tracePt t="371273" x="7210425" y="5594350"/>
          <p14:tracePt t="371279" x="7246938" y="5594350"/>
          <p14:tracePt t="371289" x="7272338" y="5607050"/>
          <p14:tracePt t="371293" x="7297738" y="5607050"/>
          <p14:tracePt t="371300" x="7310438" y="5607050"/>
          <p14:tracePt t="371308" x="7323138" y="5607050"/>
          <p14:tracePt t="371322" x="7335838" y="5607050"/>
          <p14:tracePt t="381001" x="7335838" y="5630863"/>
          <p14:tracePt t="381008" x="7323138" y="5656263"/>
          <p14:tracePt t="381016" x="7272338" y="5681663"/>
          <p14:tracePt t="381025" x="7235825" y="5707063"/>
          <p14:tracePt t="381029" x="7172325" y="5743575"/>
          <p14:tracePt t="381039" x="7097713" y="5781675"/>
          <p14:tracePt t="381044" x="7046913" y="5819775"/>
          <p14:tracePt t="381053" x="6985000" y="5856288"/>
          <p14:tracePt t="381059" x="6921500" y="5868988"/>
          <p14:tracePt t="381067" x="6884988" y="5881688"/>
          <p14:tracePt t="381073" x="6846888" y="5894388"/>
          <p14:tracePt t="381080" x="6808788" y="5919788"/>
          <p14:tracePt t="381088" x="6784975" y="5919788"/>
          <p14:tracePt t="381094" x="6746875" y="5932488"/>
          <p14:tracePt t="381104" x="6696075" y="5956300"/>
          <p14:tracePt t="381108" x="6646863" y="5969000"/>
          <p14:tracePt t="381117" x="6608763" y="5969000"/>
          <p14:tracePt t="381123" x="6572250" y="5994400"/>
          <p14:tracePt t="381130" x="6521450" y="6019800"/>
          <p14:tracePt t="381138" x="6483350" y="6019800"/>
          <p14:tracePt t="381144" x="6434138" y="6032500"/>
          <p14:tracePt t="381154" x="6408738" y="6056313"/>
          <p14:tracePt t="381159" x="6370638" y="6069013"/>
          <p14:tracePt t="381167" x="6334125" y="6069013"/>
          <p14:tracePt t="381175" x="6308725" y="6094413"/>
          <p14:tracePt t="381179" x="6283325" y="6107113"/>
          <p14:tracePt t="381188" x="6246813" y="6107113"/>
          <p14:tracePt t="381194" x="6221413" y="6132513"/>
          <p14:tracePt t="381203" x="6170613" y="6145213"/>
          <p14:tracePt t="381208" x="6108700" y="6157913"/>
          <p14:tracePt t="381215" x="6070600" y="6169025"/>
          <p14:tracePt t="381222" x="6021388" y="6181725"/>
          <p14:tracePt t="381229" x="5957888" y="6194425"/>
          <p14:tracePt t="381237" x="5921375" y="6207125"/>
          <p14:tracePt t="381243" x="5883275" y="6219825"/>
          <p14:tracePt t="381251" x="5845175" y="6219825"/>
          <p14:tracePt t="381259" x="5821363" y="6219825"/>
          <p14:tracePt t="381265" x="5795963" y="6219825"/>
          <p14:tracePt t="381273" x="5770563" y="6219825"/>
          <p14:tracePt t="381279" x="5745163" y="6219825"/>
          <p14:tracePt t="381289" x="5719763" y="6232525"/>
          <p14:tracePt t="381293" x="5708650" y="6232525"/>
          <p14:tracePt t="381300" x="5683250" y="6245225"/>
          <p14:tracePt t="381308" x="5670550" y="6245225"/>
          <p14:tracePt t="381315" x="5657850" y="6245225"/>
          <p14:tracePt t="381321" x="5632450" y="6245225"/>
          <p14:tracePt t="381329" x="5607050" y="6245225"/>
          <p14:tracePt t="381338" x="5583238" y="6257925"/>
          <p14:tracePt t="381343" x="5557838" y="6269038"/>
          <p14:tracePt t="381350" x="5532438" y="6269038"/>
          <p14:tracePt t="381358" x="5507038" y="6269038"/>
          <p14:tracePt t="381364" x="5470525" y="6281738"/>
          <p14:tracePt t="381373" x="5445125" y="6281738"/>
          <p14:tracePt t="381379" x="5407025" y="6281738"/>
          <p14:tracePt t="381388" x="5370513" y="6281738"/>
          <p14:tracePt t="381393" x="5345113" y="6281738"/>
          <p14:tracePt t="381401" x="5307013" y="6281738"/>
          <p14:tracePt t="381408" x="5281613" y="6281738"/>
          <p14:tracePt t="381414" x="5257800" y="6281738"/>
          <p14:tracePt t="381421" x="5219700" y="6269038"/>
          <p14:tracePt t="381429" x="5194300" y="6257925"/>
          <p14:tracePt t="381439" x="5170488" y="6257925"/>
          <p14:tracePt t="381443" x="5132388" y="6245225"/>
          <p14:tracePt t="381450" x="5106988" y="6232525"/>
          <p14:tracePt t="381459" x="5081588" y="6219825"/>
          <p14:tracePt t="381465" x="5057775" y="6194425"/>
          <p14:tracePt t="381474" x="5032375" y="6181725"/>
          <p14:tracePt t="381479" x="5019675" y="6157913"/>
          <p14:tracePt t="381488" x="4994275" y="6132513"/>
          <p14:tracePt t="381494" x="4981575" y="6119813"/>
          <p14:tracePt t="381502" x="4956175" y="6094413"/>
          <p14:tracePt t="381508" x="4945063" y="6081713"/>
          <p14:tracePt t="381515" x="4932363" y="6056313"/>
          <p14:tracePt t="381523" x="4919663" y="6045200"/>
          <p14:tracePt t="381529" x="4894263" y="6032500"/>
          <p14:tracePt t="381538" x="4894263" y="6007100"/>
          <p14:tracePt t="381543" x="4881563" y="5994400"/>
          <p14:tracePt t="381553" x="4881563" y="5981700"/>
          <p14:tracePt t="381559" x="4868863" y="5981700"/>
          <p14:tracePt t="381566" x="4856163" y="5969000"/>
          <p14:tracePt t="381574" x="4856163" y="5956300"/>
          <p14:tracePt t="381580" x="4856163" y="5945188"/>
          <p14:tracePt t="381587" x="4843463" y="5932488"/>
          <p14:tracePt t="381594" x="4843463" y="5919788"/>
          <p14:tracePt t="381605" x="4843463" y="5894388"/>
          <p14:tracePt t="381608" x="4843463" y="5881688"/>
          <p14:tracePt t="381623" x="4832350" y="5868988"/>
          <p14:tracePt t="381630" x="4832350" y="5856288"/>
          <p14:tracePt t="381638" x="4832350" y="5843588"/>
          <p14:tracePt t="381659" x="4832350" y="5832475"/>
          <p14:tracePt t="381673" x="4832350" y="5807075"/>
          <p14:tracePt t="381687" x="4832350" y="5794375"/>
          <p14:tracePt t="381707" x="4832350" y="5781675"/>
          <p14:tracePt t="381713" x="4832350" y="5768975"/>
          <p14:tracePt t="381733" x="4843463" y="5756275"/>
          <p14:tracePt t="381755" x="4843463" y="5743575"/>
          <p14:tracePt t="381761" x="4843463" y="5732463"/>
          <p14:tracePt t="381775" x="4856163" y="5732463"/>
          <p14:tracePt t="381781" x="4856163" y="5719763"/>
          <p14:tracePt t="381795" x="4856163" y="5707063"/>
          <p14:tracePt t="381815" x="4856163" y="5694363"/>
          <p14:tracePt t="381822" x="4868863" y="5694363"/>
          <p14:tracePt t="381829" x="4881563" y="5681663"/>
          <p14:tracePt t="381856" x="4881563" y="5668963"/>
          <p14:tracePt t="381884" x="4881563" y="5656263"/>
          <p14:tracePt t="381890" x="4894263" y="5656263"/>
          <p14:tracePt t="381905" x="4894263" y="5643563"/>
          <p14:tracePt t="381918" x="4894263" y="5630863"/>
          <p14:tracePt t="381931" x="4894263" y="5619750"/>
          <p14:tracePt t="381958" x="4894263" y="5607050"/>
          <p14:tracePt t="381979" x="4894263" y="5594350"/>
          <p14:tracePt t="381993" x="4894263" y="5581650"/>
          <p14:tracePt t="382000" x="4894263" y="5568950"/>
          <p14:tracePt t="382008" x="4881563" y="5568950"/>
          <p14:tracePt t="382013" x="4881563" y="5556250"/>
          <p14:tracePt t="382021" x="4868863" y="5556250"/>
          <p14:tracePt t="382040" x="4868863" y="5543550"/>
          <p14:tracePt t="382047" x="4856163" y="5530850"/>
          <p14:tracePt t="382061" x="4843463" y="5518150"/>
          <p14:tracePt t="382070" x="4832350" y="5518150"/>
          <p14:tracePt t="382073" x="4819650" y="5518150"/>
          <p14:tracePt t="382089" x="4806950" y="5518150"/>
          <p14:tracePt t="382095" x="4806950" y="5507038"/>
          <p14:tracePt t="382104" x="4794250" y="5507038"/>
          <p14:tracePt t="382109" x="4781550" y="5507038"/>
          <p14:tracePt t="382122" x="4768850" y="5507038"/>
          <p14:tracePt t="382137" x="4768850" y="5494338"/>
          <p14:tracePt t="382142" x="4756150" y="5481638"/>
          <p14:tracePt t="382163" x="4743450" y="5481638"/>
          <p14:tracePt t="382176" x="4743450" y="5468938"/>
          <p14:tracePt t="382183" x="4732338" y="5468938"/>
          <p14:tracePt t="382239" x="4719638" y="5468938"/>
          <p14:tracePt t="382279" x="4706938" y="5481638"/>
          <p14:tracePt t="382287" x="4706938" y="5494338"/>
          <p14:tracePt t="382306" x="4706938" y="5507038"/>
          <p14:tracePt t="382313" x="4706938" y="5518150"/>
          <p14:tracePt t="382320" x="4706938" y="5530850"/>
          <p14:tracePt t="382334" x="4706938" y="5543550"/>
          <p14:tracePt t="382355" x="4706938" y="5556250"/>
          <p14:tracePt t="382371" x="4706938" y="5568950"/>
          <p14:tracePt t="382389" x="4706938" y="5581650"/>
          <p14:tracePt t="382395" x="4706938" y="5594350"/>
          <p14:tracePt t="382409" x="4706938" y="5607050"/>
          <p14:tracePt t="382422" x="4706938" y="5619750"/>
          <p14:tracePt t="382438" x="4706938" y="5630863"/>
          <p14:tracePt t="382443" x="4706938" y="5643563"/>
          <p14:tracePt t="382458" x="4706938" y="5656263"/>
          <p14:tracePt t="382464" x="4719638" y="5656263"/>
          <p14:tracePt t="382477" x="4719638" y="5668963"/>
          <p14:tracePt t="382490" x="4719638" y="5681663"/>
          <p14:tracePt t="382505" x="4732338" y="5694363"/>
          <p14:tracePt t="382511" x="4732338" y="5707063"/>
          <p14:tracePt t="382521" x="4743450" y="5707063"/>
          <p14:tracePt t="382531" x="4756150" y="5707063"/>
          <p14:tracePt t="382538" x="4756150" y="5719763"/>
          <p14:tracePt t="382555" x="4768850" y="5719763"/>
          <p14:tracePt t="382566" x="4781550" y="5719763"/>
          <p14:tracePt t="382573" x="4794250" y="5719763"/>
          <p14:tracePt t="382588" x="4806950" y="5719763"/>
          <p14:tracePt t="382600" x="4832350" y="5719763"/>
          <p14:tracePt t="382613" x="4843463" y="5707063"/>
          <p14:tracePt t="382627" x="4856163" y="5694363"/>
          <p14:tracePt t="382636" x="4881563" y="5694363"/>
          <p14:tracePt t="382641" x="4881563" y="5681663"/>
          <p14:tracePt t="382647" x="4894263" y="5681663"/>
          <p14:tracePt t="382654" x="4906963" y="5668963"/>
          <p14:tracePt t="382661" x="4932363" y="5656263"/>
          <p14:tracePt t="382670" x="4932363" y="5643563"/>
          <p14:tracePt t="382675" x="4945063" y="5643563"/>
          <p14:tracePt t="382682" x="4956175" y="5643563"/>
          <p14:tracePt t="382689" x="4968875" y="5630863"/>
          <p14:tracePt t="382695" x="4981575" y="5630863"/>
          <p14:tracePt t="382704" x="4981575" y="5619750"/>
          <p14:tracePt t="382709" x="5006975" y="5619750"/>
          <p14:tracePt t="382716" x="5019675" y="5607050"/>
          <p14:tracePt t="382722" x="5032375" y="5594350"/>
          <p14:tracePt t="382729" x="5057775" y="5594350"/>
          <p14:tracePt t="382743" x="5068888" y="5581650"/>
          <p14:tracePt t="382756" x="5081588" y="5581650"/>
          <p14:tracePt t="382763" x="5094288" y="5581650"/>
          <p14:tracePt t="382772" x="5106988" y="5568950"/>
          <p14:tracePt t="382784" x="5119688" y="5556250"/>
          <p14:tracePt t="382797" x="5132388" y="5556250"/>
          <p14:tracePt t="382811" x="5145088" y="5556250"/>
          <p14:tracePt t="382825" x="5145088" y="5543550"/>
          <p14:tracePt t="382832" x="5157788" y="5543550"/>
          <p14:tracePt t="382854" x="5157788" y="5530850"/>
          <p14:tracePt t="382879" x="5157788" y="5518150"/>
          <p14:tracePt t="382887" x="5157788" y="5507038"/>
          <p14:tracePt t="382892" x="5145088" y="5507038"/>
          <p14:tracePt t="382906" x="5132388" y="5494338"/>
          <p14:tracePt t="382914" x="5119688" y="5468938"/>
          <p14:tracePt t="382924" x="5106988" y="5468938"/>
          <p14:tracePt t="382930" x="5081588" y="5456238"/>
          <p14:tracePt t="382943" x="5068888" y="5443538"/>
          <p14:tracePt t="382948" x="5057775" y="5430838"/>
          <p14:tracePt t="382955" x="5045075" y="5430838"/>
          <p14:tracePt t="382975" x="5019675" y="5407025"/>
          <p14:tracePt t="382981" x="5006975" y="5407025"/>
          <p14:tracePt t="382990" x="4994275" y="5407025"/>
          <p14:tracePt t="383004" x="4968875" y="5407025"/>
          <p14:tracePt t="383015" x="4956175" y="5407025"/>
          <p14:tracePt t="383024" x="4932363" y="5407025"/>
          <p14:tracePt t="383038" x="4919663" y="5407025"/>
          <p14:tracePt t="383043" x="4906963" y="5407025"/>
          <p14:tracePt t="383057" x="4894263" y="5407025"/>
          <p14:tracePt t="383071" x="4868863" y="5407025"/>
          <p14:tracePt t="383084" x="4856163" y="5407025"/>
          <p14:tracePt t="383097" x="4843463" y="5407025"/>
          <p14:tracePt t="383111" x="4832350" y="5407025"/>
          <p14:tracePt t="383132" x="4819650" y="5418138"/>
          <p14:tracePt t="383140" x="4806950" y="5430838"/>
          <p14:tracePt t="383156" x="4806950" y="5443538"/>
          <p14:tracePt t="383160" x="4794250" y="5443538"/>
          <p14:tracePt t="383173" x="4794250" y="5456238"/>
          <p14:tracePt t="383193" x="4781550" y="5468938"/>
          <p14:tracePt t="383199" x="4781550" y="5481638"/>
          <p14:tracePt t="383213" x="4781550" y="5494338"/>
          <p14:tracePt t="383227" x="4781550" y="5507038"/>
          <p14:tracePt t="383241" x="4781550" y="5518150"/>
          <p14:tracePt t="383248" x="4781550" y="5530850"/>
          <p14:tracePt t="383268" x="4781550" y="5543550"/>
          <p14:tracePt t="383289" x="4781550" y="5568950"/>
          <p14:tracePt t="383308" x="4794250" y="5568950"/>
          <p14:tracePt t="383315" x="4794250" y="5581650"/>
          <p14:tracePt t="383323" x="4794250" y="5594350"/>
          <p14:tracePt t="383339" x="4794250" y="5607050"/>
          <p14:tracePt t="383343" x="4806950" y="5619750"/>
          <p14:tracePt t="383349" x="4819650" y="5630863"/>
          <p14:tracePt t="383357" x="4819650" y="5643563"/>
          <p14:tracePt t="383363" x="4819650" y="5668963"/>
          <p14:tracePt t="383372" x="4832350" y="5681663"/>
          <p14:tracePt t="383377" x="4843463" y="5694363"/>
          <p14:tracePt t="383389" x="4843463" y="5707063"/>
          <p14:tracePt t="383392" x="4843463" y="5719763"/>
          <p14:tracePt t="383397" x="4856163" y="5732463"/>
          <p14:tracePt t="383404" x="4868863" y="5743575"/>
          <p14:tracePt t="383421" x="4868863" y="5756275"/>
          <p14:tracePt t="383425" x="4868863" y="5768975"/>
          <p14:tracePt t="383431" x="4881563" y="5768975"/>
          <p14:tracePt t="383440" x="4881563" y="5794375"/>
          <p14:tracePt t="383458" x="4906963" y="5807075"/>
          <p14:tracePt t="383466" x="4906963" y="5819775"/>
          <p14:tracePt t="383472" x="4906963" y="5832475"/>
          <p14:tracePt t="383479" x="4906963" y="5843588"/>
          <p14:tracePt t="383488" x="4919663" y="5843588"/>
          <p14:tracePt t="383494" x="4919663" y="5856288"/>
          <p14:tracePt t="383500" x="4919663" y="5868988"/>
          <p14:tracePt t="383513" x="4919663" y="5881688"/>
          <p14:tracePt t="383522" x="4932363" y="5881688"/>
          <p14:tracePt t="383534" x="4932363" y="5894388"/>
          <p14:tracePt t="383547" x="4945063" y="5894388"/>
          <p14:tracePt t="383561" x="4945063" y="5907088"/>
          <p14:tracePt t="383575" x="4945063" y="5919788"/>
          <p14:tracePt t="387376" x="4968875" y="5919788"/>
          <p14:tracePt t="387384" x="4994275" y="5919788"/>
          <p14:tracePt t="387391" x="5006975" y="5919788"/>
          <p14:tracePt t="387398" x="5045075" y="5919788"/>
          <p14:tracePt t="387406" x="5057775" y="5919788"/>
          <p14:tracePt t="387411" x="5068888" y="5919788"/>
          <p14:tracePt t="387421" x="5081588" y="5919788"/>
          <p14:tracePt t="387425" x="5094288" y="5919788"/>
          <p14:tracePt t="387433" x="5106988" y="5919788"/>
          <p14:tracePt t="387439" x="5119688" y="5919788"/>
          <p14:tracePt t="387447" x="5132388" y="5919788"/>
          <p14:tracePt t="387455" x="5145088" y="5919788"/>
          <p14:tracePt t="387460" x="5157788" y="5919788"/>
          <p14:tracePt t="387470" x="5170488" y="5919788"/>
          <p14:tracePt t="387475" x="5181600" y="5919788"/>
          <p14:tracePt t="387481" x="5207000" y="5919788"/>
          <p14:tracePt t="387496" x="5219700" y="5919788"/>
          <p14:tracePt t="387504" x="5232400" y="5919788"/>
          <p14:tracePt t="387510" x="5245100" y="5919788"/>
          <p14:tracePt t="387521" x="5257800" y="5919788"/>
          <p14:tracePt t="387524" x="5270500" y="5919788"/>
          <p14:tracePt t="387539" x="5294313" y="5919788"/>
          <p14:tracePt t="387546" x="5307013" y="5919788"/>
          <p14:tracePt t="387559" x="5332413" y="5919788"/>
          <p14:tracePt t="387567" x="5345113" y="5919788"/>
          <p14:tracePt t="387573" x="5357813" y="5919788"/>
          <p14:tracePt t="387580" x="5370513" y="5919788"/>
          <p14:tracePt t="387588" x="5383213" y="5907088"/>
          <p14:tracePt t="387594" x="5394325" y="5907088"/>
          <p14:tracePt t="387605" x="5419725" y="5907088"/>
          <p14:tracePt t="387608" x="5432425" y="5907088"/>
          <p14:tracePt t="387616" x="5445125" y="5907088"/>
          <p14:tracePt t="387624" x="5470525" y="5907088"/>
          <p14:tracePt t="387629" x="5483225" y="5907088"/>
          <p14:tracePt t="387639" x="5495925" y="5907088"/>
          <p14:tracePt t="387644" x="5507038" y="5907088"/>
          <p14:tracePt t="387654" x="5532438" y="5907088"/>
          <p14:tracePt t="387658" x="5545138" y="5907088"/>
          <p14:tracePt t="387664" x="5570538" y="5907088"/>
          <p14:tracePt t="387672" x="5595938" y="5907088"/>
          <p14:tracePt t="387678" x="5607050" y="5907088"/>
          <p14:tracePt t="387689" x="5645150" y="5907088"/>
          <p14:tracePt t="387693" x="5657850" y="5907088"/>
          <p14:tracePt t="387700" x="5683250" y="5907088"/>
          <p14:tracePt t="387707" x="5695950" y="5907088"/>
          <p14:tracePt t="387715" x="5732463" y="5919788"/>
          <p14:tracePt t="387722" x="5745163" y="5919788"/>
          <p14:tracePt t="387728" x="5757863" y="5919788"/>
          <p14:tracePt t="387738" x="5770563" y="5919788"/>
          <p14:tracePt t="387742" x="5795963" y="5919788"/>
          <p14:tracePt t="387749" x="5808663" y="5919788"/>
          <p14:tracePt t="387756" x="5821363" y="5919788"/>
          <p14:tracePt t="387763" x="5832475" y="5919788"/>
          <p14:tracePt t="387772" x="5832475" y="5932488"/>
          <p14:tracePt t="387777" x="5845175" y="5932488"/>
          <p14:tracePt t="387789" x="5857875" y="5932488"/>
          <p14:tracePt t="387793" x="5870575" y="5932488"/>
          <p14:tracePt t="387798" x="5870575" y="5945188"/>
          <p14:tracePt t="387812" x="5883275" y="5945188"/>
          <p14:tracePt t="390608" x="5883275" y="5868988"/>
          <p14:tracePt t="390613" x="5883275" y="5781675"/>
          <p14:tracePt t="390621" x="5883275" y="5719763"/>
          <p14:tracePt t="390627" x="5883275" y="5694363"/>
          <p14:tracePt t="390635" x="5883275" y="5668963"/>
          <p14:tracePt t="390641" x="5883275" y="5643563"/>
          <p14:tracePt t="390656" x="5883275" y="5630863"/>
          <p14:tracePt t="390662" x="5883275" y="5619750"/>
          <p14:tracePt t="390672" x="5883275" y="5607050"/>
          <p14:tracePt t="390683" x="5883275" y="5594350"/>
          <p14:tracePt t="390696" x="5883275" y="5581650"/>
          <p14:tracePt t="390703" x="5883275" y="5568950"/>
          <p14:tracePt t="390721" x="5883275" y="5556250"/>
          <p14:tracePt t="390732" x="5883275" y="5543550"/>
          <p14:tracePt t="390739" x="5870575" y="5543550"/>
          <p14:tracePt t="390744" x="5870575" y="5530850"/>
          <p14:tracePt t="390754" x="5870575" y="5518150"/>
          <p14:tracePt t="390759" x="5870575" y="5494338"/>
          <p14:tracePt t="390765" x="5857875" y="5481638"/>
          <p14:tracePt t="390773" x="5845175" y="5468938"/>
          <p14:tracePt t="390780" x="5832475" y="5443538"/>
          <p14:tracePt t="390788" x="5832475" y="5430838"/>
          <p14:tracePt t="390793" x="5821363" y="5418138"/>
          <p14:tracePt t="390804" x="5821363" y="5407025"/>
          <p14:tracePt t="390816" x="5808663" y="5394325"/>
          <p14:tracePt t="390838" x="5795963" y="5381625"/>
          <p14:tracePt t="390843" x="5783263" y="5381625"/>
          <p14:tracePt t="390858" x="5770563" y="5381625"/>
          <p14:tracePt t="390879" x="5745163" y="5394325"/>
          <p14:tracePt t="390892" x="5732463" y="5394325"/>
          <p14:tracePt t="390904" x="5719763" y="5407025"/>
          <p14:tracePt t="390914" x="5708650" y="5418138"/>
          <p14:tracePt t="390923" x="5708650" y="5430838"/>
          <p14:tracePt t="390929" x="5695950" y="5430838"/>
          <p14:tracePt t="390956" x="5683250" y="5443538"/>
          <p14:tracePt t="390960" x="5683250" y="5456238"/>
          <p14:tracePt t="390964" x="5670550" y="5456238"/>
          <p14:tracePt t="390974" x="5657850" y="5468938"/>
          <p14:tracePt t="390988" x="5657850" y="5481638"/>
          <p14:tracePt t="391004" x="5657850" y="5494338"/>
          <p14:tracePt t="391023" x="5657850" y="5507038"/>
          <p14:tracePt t="391038" x="5670550" y="5518150"/>
          <p14:tracePt t="391044" x="5683250" y="5530850"/>
          <p14:tracePt t="391054" x="5695950" y="5543550"/>
          <p14:tracePt t="391057" x="5732463" y="5568950"/>
          <p14:tracePt t="391065" x="5770563" y="5581650"/>
          <p14:tracePt t="391073" x="5795963" y="5607050"/>
          <p14:tracePt t="391079" x="5821363" y="5630863"/>
          <p14:tracePt t="391087" x="5870575" y="5656263"/>
          <p14:tracePt t="391094" x="5895975" y="5668963"/>
          <p14:tracePt t="391104" x="5921375" y="5681663"/>
          <p14:tracePt t="391108" x="5945188" y="5694363"/>
          <p14:tracePt t="391115" x="5970588" y="5707063"/>
          <p14:tracePt t="391124" x="5983288" y="5719763"/>
          <p14:tracePt t="391129" x="6008688" y="5719763"/>
          <p14:tracePt t="391137" x="6021388" y="5719763"/>
          <p14:tracePt t="391143" x="6057900" y="5719763"/>
          <p14:tracePt t="391150" x="6070600" y="5719763"/>
          <p14:tracePt t="391165" x="6096000" y="5719763"/>
          <p14:tracePt t="391172" x="6108700" y="5719763"/>
          <p14:tracePt t="391178" x="6121400" y="5719763"/>
          <p14:tracePt t="391187" x="6134100" y="5719763"/>
          <p14:tracePt t="391193" x="6146800" y="5719763"/>
          <p14:tracePt t="391203" x="6157913" y="5719763"/>
          <p14:tracePt t="391207" x="6170613" y="5707063"/>
          <p14:tracePt t="391215" x="6183313" y="5707063"/>
          <p14:tracePt t="391223" x="6196013" y="5694363"/>
          <p14:tracePt t="391229" x="6208713" y="5681663"/>
          <p14:tracePt t="391237" x="6221413" y="5668963"/>
          <p14:tracePt t="391243" x="6234113" y="5668963"/>
          <p14:tracePt t="391250" x="6246813" y="5668963"/>
          <p14:tracePt t="391256" x="6246813" y="5656263"/>
          <p14:tracePt t="391264" x="6259513" y="5656263"/>
          <p14:tracePt t="391271" x="6270625" y="5643563"/>
          <p14:tracePt t="391288" x="6283325" y="5630863"/>
          <p14:tracePt t="391293" x="6296025" y="5630863"/>
          <p14:tracePt t="391307" x="6308725" y="5630863"/>
          <p14:tracePt t="391321" x="6308725" y="5619750"/>
          <p14:tracePt t="391328" x="6321425" y="5619750"/>
          <p14:tracePt t="391363" x="6334125" y="5619750"/>
          <p14:tracePt t="391370" x="6334125" y="5607050"/>
          <p14:tracePt t="420793" x="6321425" y="5619750"/>
          <p14:tracePt t="420814" x="6296025" y="5630863"/>
          <p14:tracePt t="420821" x="6270625" y="5643563"/>
          <p14:tracePt t="420827" x="6234113" y="5656263"/>
          <p14:tracePt t="420837" x="6183313" y="5656263"/>
          <p14:tracePt t="420840" x="6121400" y="5656263"/>
          <p14:tracePt t="420848" x="6021388" y="5656263"/>
          <p14:tracePt t="420855" x="5895975" y="5656263"/>
          <p14:tracePt t="420860" x="5695950" y="5643563"/>
          <p14:tracePt t="420867" x="5407025" y="5630863"/>
          <p14:tracePt t="420874" x="5132388" y="5619750"/>
          <p14:tracePt t="420881" x="4906963" y="5594350"/>
          <p14:tracePt t="420888" x="4768850" y="5594350"/>
          <p14:tracePt t="420894" x="4619625" y="5594350"/>
          <p14:tracePt t="420901" x="4481513" y="5594350"/>
          <p14:tracePt t="420908" x="4330700" y="5594350"/>
          <p14:tracePt t="420916" x="4181475" y="5594350"/>
          <p14:tracePt t="420922" x="4068763" y="5594350"/>
          <p14:tracePt t="420929" x="3930650" y="5568950"/>
          <p14:tracePt t="420937" x="3779838" y="5543550"/>
          <p14:tracePt t="420943" x="3667125" y="5530850"/>
          <p14:tracePt t="420953" x="3379788" y="5456238"/>
          <p14:tracePt t="420971" x="2778125" y="5294313"/>
          <p14:tracePt t="420976" x="2528888" y="5230813"/>
          <p14:tracePt t="420986" x="2403475" y="5194300"/>
          <p14:tracePt t="420991" x="2228850" y="5194300"/>
          <p14:tracePt t="420997" x="2127250" y="5168900"/>
          <p14:tracePt t="421003" x="2027238" y="5156200"/>
          <p14:tracePt t="421010" x="1978025" y="5143500"/>
          <p14:tracePt t="421018" x="1903413" y="5130800"/>
          <p14:tracePt t="421024" x="1852613" y="5130800"/>
          <p14:tracePt t="421032" x="1814513" y="5118100"/>
          <p14:tracePt t="421037" x="1778000" y="5118100"/>
          <p14:tracePt t="421044" x="1752600" y="5118100"/>
          <p14:tracePt t="421053" x="1727200" y="5105400"/>
          <p14:tracePt t="421059" x="1689100" y="5092700"/>
          <p14:tracePt t="421068" x="1665288" y="5081588"/>
          <p14:tracePt t="421073" x="1639888" y="5068888"/>
          <p14:tracePt t="421079" x="1601788" y="5043488"/>
          <p14:tracePt t="421088" x="1565275" y="5018088"/>
          <p14:tracePt t="421093" x="1539875" y="4992688"/>
          <p14:tracePt t="421102" x="1465263" y="4968875"/>
          <p14:tracePt t="421106" x="1389063" y="4918075"/>
          <p14:tracePt t="421113" x="1339850" y="4892675"/>
          <p14:tracePt t="421119" x="1301750" y="4868863"/>
          <p14:tracePt t="421126" x="1239838" y="4856163"/>
          <p14:tracePt t="421136" x="1201738" y="4818063"/>
          <p14:tracePt t="421141" x="1163638" y="4805363"/>
          <p14:tracePt t="421147" x="1139825" y="4792663"/>
          <p14:tracePt t="421155" x="1114425" y="4768850"/>
          <p14:tracePt t="421161" x="1101725" y="4756150"/>
          <p14:tracePt t="421169" x="1063625" y="4730750"/>
          <p14:tracePt t="421175" x="1050925" y="4718050"/>
          <p14:tracePt t="421181" x="1038225" y="4705350"/>
          <p14:tracePt t="421188" x="1027113" y="4705350"/>
          <p14:tracePt t="421195" x="1014413" y="4679950"/>
          <p14:tracePt t="421209" x="1001713" y="4667250"/>
          <p14:tracePt t="421229" x="989013" y="4656138"/>
          <p14:tracePt t="421235" x="976313" y="4643438"/>
          <p14:tracePt t="421256" x="976313" y="4630738"/>
          <p14:tracePt t="421263" x="963613" y="4630738"/>
          <p14:tracePt t="421271" x="963613" y="4618038"/>
          <p14:tracePt t="421304" x="963613" y="4605338"/>
          <p14:tracePt t="421358" x="963613" y="4618038"/>
          <p14:tracePt t="421372" x="963613" y="4630738"/>
          <p14:tracePt t="421392" x="963613" y="4643438"/>
          <p14:tracePt t="421399" x="963613" y="4656138"/>
          <p14:tracePt t="421421" x="976313" y="4667250"/>
          <p14:tracePt t="421433" x="989013" y="4679950"/>
          <p14:tracePt t="421455" x="1001713" y="4692650"/>
          <p14:tracePt t="421462" x="1001713" y="4705350"/>
          <p14:tracePt t="421481" x="1001713" y="4718050"/>
          <p14:tracePt t="421488" x="1014413" y="4718050"/>
          <p14:tracePt t="421501" x="1014413" y="4743450"/>
          <p14:tracePt t="421515" x="1027113" y="4743450"/>
          <p14:tracePt t="421522" x="1027113" y="4756150"/>
          <p14:tracePt t="421542" x="1038225" y="4768850"/>
          <p14:tracePt t="421556" x="1038225" y="4779963"/>
          <p14:tracePt t="421571" x="1050925" y="4792663"/>
          <p14:tracePt t="421597" x="1050925" y="4805363"/>
          <p14:tracePt t="421631" x="1050925" y="4818063"/>
          <p14:tracePt t="421719" x="1063625" y="4830763"/>
          <p14:tracePt t="421789" x="1063625" y="4843463"/>
          <p14:tracePt t="421809" x="1063625" y="4856163"/>
          <p14:tracePt t="421842" x="1076325" y="4856163"/>
          <p14:tracePt t="421965" x="1089025" y="4856163"/>
          <p14:tracePt t="422708" x="1101725" y="4856163"/>
          <p14:tracePt t="422741" x="1114425" y="4856163"/>
          <p14:tracePt t="422749" x="1127125" y="4856163"/>
          <p14:tracePt t="422762" x="1139825" y="4856163"/>
          <p14:tracePt t="422776" x="1150938" y="4856163"/>
          <p14:tracePt t="422790" x="1163638" y="4856163"/>
          <p14:tracePt t="422803" x="1189038" y="4856163"/>
          <p14:tracePt t="422810" x="1189038" y="4843463"/>
          <p14:tracePt t="422819" x="1201738" y="4843463"/>
          <p14:tracePt t="422823" x="1214438" y="4843463"/>
          <p14:tracePt t="422831" x="1227138" y="4843463"/>
          <p14:tracePt t="422838" x="1239838" y="4843463"/>
          <p14:tracePt t="422843" x="1263650" y="4843463"/>
          <p14:tracePt t="422852" x="1301750" y="4843463"/>
          <p14:tracePt t="422858" x="1339850" y="4843463"/>
          <p14:tracePt t="422865" x="1376363" y="4843463"/>
          <p14:tracePt t="422871" x="1489075" y="4856163"/>
          <p14:tracePt t="422879" x="1565275" y="4892675"/>
          <p14:tracePt t="422885" x="1677988" y="4918075"/>
          <p14:tracePt t="422892" x="1801813" y="4956175"/>
          <p14:tracePt t="422901" x="1914525" y="4992688"/>
          <p14:tracePt t="422907" x="2039938" y="5030788"/>
          <p14:tracePt t="422912" x="2190750" y="5081588"/>
          <p14:tracePt t="422919" x="2316163" y="5105400"/>
          <p14:tracePt t="422926" x="2516188" y="5168900"/>
          <p14:tracePt t="422935" x="2678113" y="5194300"/>
          <p14:tracePt t="422942" x="2803525" y="5218113"/>
          <p14:tracePt t="422946" x="2903538" y="5230813"/>
          <p14:tracePt t="422956" x="3067050" y="5256213"/>
          <p14:tracePt t="422968" x="3367088" y="5281613"/>
          <p14:tracePt t="422975" x="3467100" y="5281613"/>
          <p14:tracePt t="422981" x="3592513" y="5305425"/>
          <p14:tracePt t="422987" x="3705225" y="5330825"/>
          <p14:tracePt t="422994" x="3756025" y="5330825"/>
          <p14:tracePt t="423003" x="3843338" y="5356225"/>
          <p14:tracePt t="423007" x="3905250" y="5368925"/>
          <p14:tracePt t="423015" x="3956050" y="5368925"/>
          <p14:tracePt t="423021" x="3979863" y="5368925"/>
          <p14:tracePt t="423028" x="4005263" y="5381625"/>
          <p14:tracePt t="423036" x="4017963" y="5394325"/>
          <p14:tracePt t="423041" x="4030663" y="5394325"/>
          <p14:tracePt t="423052" x="4043363" y="5394325"/>
          <p14:tracePt t="423056" x="4056063" y="5394325"/>
          <p14:tracePt t="424179" x="4092575" y="5394325"/>
          <p14:tracePt t="424186" x="4156075" y="5407025"/>
          <p14:tracePt t="424194" x="4256088" y="5418138"/>
          <p14:tracePt t="424201" x="4430713" y="5430838"/>
          <p14:tracePt t="424215" x="4606925" y="5443538"/>
          <p14:tracePt t="424222" x="4794250" y="5456238"/>
          <p14:tracePt t="424229" x="4956175" y="5468938"/>
          <p14:tracePt t="424237" x="5106988" y="5507038"/>
          <p14:tracePt t="424243" x="5181600" y="5507038"/>
          <p14:tracePt t="424253" x="5232400" y="5518150"/>
          <p14:tracePt t="424257" x="5307013" y="5518150"/>
          <p14:tracePt t="424262" x="5345113" y="5518150"/>
          <p14:tracePt t="424270" x="5357813" y="5530850"/>
          <p14:tracePt t="424275" x="5383213" y="5543550"/>
          <p14:tracePt t="424285" x="5419725" y="5556250"/>
          <p14:tracePt t="424290" x="5432425" y="5556250"/>
          <p14:tracePt t="424297" x="5457825" y="5556250"/>
          <p14:tracePt t="424303" x="5470525" y="5556250"/>
          <p14:tracePt t="424309" x="5495925" y="5568950"/>
          <p14:tracePt t="424318" x="5519738" y="5568950"/>
          <p14:tracePt t="424323" x="5532438" y="5568950"/>
          <p14:tracePt t="424330" x="5545138" y="5581650"/>
          <p14:tracePt t="424337" x="5557838" y="5581650"/>
          <p14:tracePt t="424343" x="5570538" y="5581650"/>
          <p14:tracePt t="424357" x="5583238" y="5581650"/>
          <p14:tracePt t="427135" x="5583238" y="5607050"/>
          <p14:tracePt t="427142" x="5570538" y="5619750"/>
          <p14:tracePt t="427150" x="5557838" y="5630863"/>
          <p14:tracePt t="427157" x="5532438" y="5668963"/>
          <p14:tracePt t="427163" x="5483225" y="5681663"/>
          <p14:tracePt t="427171" x="5394325" y="5719763"/>
          <p14:tracePt t="427177" x="5294313" y="5768975"/>
          <p14:tracePt t="427185" x="5157788" y="5794375"/>
          <p14:tracePt t="427191" x="5006975" y="5819775"/>
          <p14:tracePt t="427204" x="4868863" y="5832475"/>
          <p14:tracePt t="427207" x="4768850" y="5843588"/>
          <p14:tracePt t="427213" x="4668838" y="5856288"/>
          <p14:tracePt t="427235" x="4406900" y="5881688"/>
          <p14:tracePt t="427243" x="4305300" y="5894388"/>
          <p14:tracePt t="427253" x="4168775" y="5907088"/>
          <p14:tracePt t="427257" x="4043363" y="5919788"/>
          <p14:tracePt t="427263" x="3867150" y="5919788"/>
          <p14:tracePt t="427272" x="3743325" y="5932488"/>
          <p14:tracePt t="427278" x="3617913" y="5945188"/>
          <p14:tracePt t="427285" x="3505200" y="5956300"/>
          <p14:tracePt t="427291" x="3405188" y="5969000"/>
          <p14:tracePt t="427302" x="3279775" y="5981700"/>
          <p14:tracePt t="427307" x="3179763" y="5981700"/>
          <p14:tracePt t="427314" x="3079750" y="5994400"/>
          <p14:tracePt t="427322" x="2979738" y="6019800"/>
          <p14:tracePt t="427336" x="2890838" y="6032500"/>
          <p14:tracePt t="427341" x="2816225" y="6045200"/>
          <p14:tracePt t="427351" x="2778125" y="6056313"/>
          <p14:tracePt t="427356" x="2741613" y="6069013"/>
          <p14:tracePt t="427362" x="2703513" y="6069013"/>
          <p14:tracePt t="427370" x="2667000" y="6069013"/>
          <p14:tracePt t="427375" x="2641600" y="6081713"/>
          <p14:tracePt t="427384" x="2616200" y="6081713"/>
          <p14:tracePt t="427389" x="2578100" y="6081713"/>
          <p14:tracePt t="427395" x="2554288" y="6081713"/>
          <p14:tracePt t="427402" x="2503488" y="6081713"/>
          <p14:tracePt t="427409" x="2465388" y="6081713"/>
          <p14:tracePt t="427419" x="2416175" y="6081713"/>
          <p14:tracePt t="427423" x="2328863" y="6081713"/>
          <p14:tracePt t="427430" x="2278063" y="6094413"/>
          <p14:tracePt t="427437" x="2190750" y="6094413"/>
          <p14:tracePt t="427443" x="2139950" y="6094413"/>
          <p14:tracePt t="427455" x="2103438" y="6094413"/>
          <p14:tracePt t="427459" x="2065338" y="6107113"/>
          <p14:tracePt t="427464" x="2003425" y="6119813"/>
          <p14:tracePt t="427471" x="1978025" y="6119813"/>
          <p14:tracePt t="427478" x="1939925" y="6132513"/>
          <p14:tracePt t="427485" x="1903413" y="6132513"/>
          <p14:tracePt t="427491" x="1890713" y="6132513"/>
          <p14:tracePt t="427503" x="1852613" y="6145213"/>
          <p14:tracePt t="427506" x="1827213" y="6145213"/>
          <p14:tracePt t="427512" x="1801813" y="6157913"/>
          <p14:tracePt t="427519" x="1790700" y="6157913"/>
          <p14:tracePt t="427525" x="1765300" y="6157913"/>
          <p14:tracePt t="427535" x="1739900" y="6157913"/>
          <p14:tracePt t="427538" x="1714500" y="6157913"/>
          <p14:tracePt t="427546" x="1701800" y="6157913"/>
          <p14:tracePt t="427553" x="1689100" y="6157913"/>
          <p14:tracePt t="427559" x="1652588" y="6169025"/>
          <p14:tracePt t="427568" x="1639888" y="6169025"/>
          <p14:tracePt t="427573" x="1614488" y="6169025"/>
          <p14:tracePt t="427580" x="1601788" y="6169025"/>
          <p14:tracePt t="427588" x="1577975" y="6181725"/>
          <p14:tracePt t="427593" x="1565275" y="6181725"/>
          <p14:tracePt t="427603" x="1539875" y="6181725"/>
          <p14:tracePt t="427607" x="1514475" y="6181725"/>
          <p14:tracePt t="427614" x="1489075" y="6194425"/>
          <p14:tracePt t="427621" x="1476375" y="6194425"/>
          <p14:tracePt t="427628" x="1452563" y="6194425"/>
          <p14:tracePt t="427635" x="1439863" y="6194425"/>
          <p14:tracePt t="427642" x="1414463" y="6194425"/>
          <p14:tracePt t="427653" x="1389063" y="6194425"/>
          <p14:tracePt t="427656" x="1363663" y="6194425"/>
          <p14:tracePt t="427670" x="1339850" y="6194425"/>
          <p14:tracePt t="427675" x="1314450" y="6194425"/>
          <p14:tracePt t="427686" x="1301750" y="6194425"/>
          <p14:tracePt t="427689" x="1263650" y="6194425"/>
          <p14:tracePt t="427697" x="1252538" y="6194425"/>
          <p14:tracePt t="427703" x="1239838" y="6194425"/>
          <p14:tracePt t="427709" x="1227138" y="6194425"/>
          <p14:tracePt t="427719" x="1201738" y="6194425"/>
          <p14:tracePt t="427723" x="1189038" y="6194425"/>
          <p14:tracePt t="427729" x="1176338" y="6194425"/>
          <p14:tracePt t="427738" x="1163638" y="6194425"/>
          <p14:tracePt t="427752" x="1139825" y="6194425"/>
          <p14:tracePt t="427758" x="1127125" y="6181725"/>
          <p14:tracePt t="427768" x="1114425" y="6181725"/>
          <p14:tracePt t="427778" x="1101725" y="6181725"/>
          <p14:tracePt t="427786" x="1089025" y="6169025"/>
          <p14:tracePt t="427802" x="1063625" y="6169025"/>
          <p14:tracePt t="427819" x="1050925" y="6169025"/>
          <p14:tracePt t="427839" x="1038225" y="6169025"/>
          <p14:tracePt t="427853" x="1027113" y="6169025"/>
          <p14:tracePt t="427860" x="1014413" y="6157913"/>
          <p14:tracePt t="427901" x="1014413" y="6145213"/>
          <p14:tracePt t="427948" x="1014413" y="6132513"/>
          <p14:tracePt t="428186" x="1014413" y="6119813"/>
          <p14:tracePt t="429407" x="1027113" y="6119813"/>
          <p14:tracePt t="429475" x="1038225" y="6119813"/>
          <p14:tracePt t="429509" x="1050925" y="6119813"/>
          <p14:tracePt t="429550" x="1063625" y="6119813"/>
          <p14:tracePt t="429577" x="1076325" y="6119813"/>
          <p14:tracePt t="429584" x="1089025" y="6119813"/>
          <p14:tracePt t="429604" x="1101725" y="6119813"/>
          <p14:tracePt t="429610" x="1114425" y="6119813"/>
          <p14:tracePt t="429619" x="1127125" y="6119813"/>
          <p14:tracePt t="429634" x="1139825" y="6119813"/>
          <p14:tracePt t="429638" x="1150938" y="6107113"/>
          <p14:tracePt t="429645" x="1163638" y="6107113"/>
          <p14:tracePt t="429654" x="1176338" y="6107113"/>
          <p14:tracePt t="429669" x="1189038" y="6107113"/>
          <p14:tracePt t="429672" x="1201738" y="6094413"/>
          <p14:tracePt t="429680" x="1214438" y="6094413"/>
          <p14:tracePt t="429686" x="1227138" y="6081713"/>
          <p14:tracePt t="429702" x="1252538" y="6081713"/>
          <p14:tracePt t="429706" x="1276350" y="6081713"/>
          <p14:tracePt t="429714" x="1276350" y="6069013"/>
          <p14:tracePt t="429721" x="1301750" y="6056313"/>
          <p14:tracePt t="429727" x="1327150" y="6045200"/>
          <p14:tracePt t="429736" x="1352550" y="6032500"/>
          <p14:tracePt t="429740" x="1363663" y="6032500"/>
          <p14:tracePt t="429747" x="1401763" y="6019800"/>
          <p14:tracePt t="429755" x="1414463" y="6007100"/>
          <p14:tracePt t="429761" x="1427163" y="6007100"/>
          <p14:tracePt t="429768" x="1439863" y="5994400"/>
          <p14:tracePt t="429775" x="1452563" y="5994400"/>
          <p14:tracePt t="429785" x="1465263" y="5994400"/>
          <p14:tracePt t="429789" x="1476375" y="5981700"/>
          <p14:tracePt t="429797" x="1489075" y="5981700"/>
          <p14:tracePt t="429804" x="1501775" y="5981700"/>
          <p14:tracePt t="429809" x="1514475" y="5981700"/>
          <p14:tracePt t="429819" x="1527175" y="5969000"/>
          <p14:tracePt t="429829" x="1539875" y="5969000"/>
          <p14:tracePt t="429837" x="1552575" y="5969000"/>
          <p14:tracePt t="429843" x="1565275" y="5969000"/>
          <p14:tracePt t="429853" x="1565275" y="5956300"/>
          <p14:tracePt t="429856" x="1577975" y="5956300"/>
          <p14:tracePt t="429872" x="1589088" y="5956300"/>
          <p14:tracePt t="429891" x="1601788" y="5945188"/>
          <p14:tracePt t="429901" x="1614488" y="5945188"/>
          <p14:tracePt t="429911" x="1614488" y="5932488"/>
          <p14:tracePt t="429932" x="1627188" y="5919788"/>
          <p14:tracePt t="429953" x="1627188" y="5894388"/>
          <p14:tracePt t="429967" x="1627188" y="5881688"/>
          <p14:tracePt t="429980" x="1614488" y="5868988"/>
          <p14:tracePt t="429993" x="1601788" y="5856288"/>
          <p14:tracePt t="430007" x="1601788" y="5843588"/>
          <p14:tracePt t="430014" x="1589088" y="5843588"/>
          <p14:tracePt t="430021" x="1577975" y="5832475"/>
          <p14:tracePt t="430035" x="1565275" y="5807075"/>
          <p14:tracePt t="430040" x="1539875" y="5807075"/>
          <p14:tracePt t="430055" x="1539875" y="5794375"/>
          <p14:tracePt t="430060" x="1527175" y="5794375"/>
          <p14:tracePt t="430069" x="1501775" y="5781675"/>
          <p14:tracePt t="430074" x="1489075" y="5768975"/>
          <p14:tracePt t="430081" x="1465263" y="5756275"/>
          <p14:tracePt t="430089" x="1452563" y="5743575"/>
          <p14:tracePt t="430095" x="1439863" y="5743575"/>
          <p14:tracePt t="430102" x="1427163" y="5732463"/>
          <p14:tracePt t="430109" x="1414463" y="5732463"/>
          <p14:tracePt t="430119" x="1401763" y="5732463"/>
          <p14:tracePt t="430123" x="1389063" y="5732463"/>
          <p14:tracePt t="430130" x="1376363" y="5732463"/>
          <p14:tracePt t="430138" x="1363663" y="5732463"/>
          <p14:tracePt t="430153" x="1339850" y="5732463"/>
          <p14:tracePt t="430164" x="1314450" y="5743575"/>
          <p14:tracePt t="430177" x="1301750" y="5756275"/>
          <p14:tracePt t="430185" x="1301750" y="5768975"/>
          <p14:tracePt t="430190" x="1301750" y="5781675"/>
          <p14:tracePt t="430198" x="1289050" y="5794375"/>
          <p14:tracePt t="430204" x="1276350" y="5794375"/>
          <p14:tracePt t="430211" x="1276350" y="5807075"/>
          <p14:tracePt t="430219" x="1276350" y="5832475"/>
          <p14:tracePt t="430225" x="1263650" y="5832475"/>
          <p14:tracePt t="430235" x="1263650" y="5843588"/>
          <p14:tracePt t="430238" x="1263650" y="5856288"/>
          <p14:tracePt t="430252" x="1263650" y="5868988"/>
          <p14:tracePt t="430259" x="1252538" y="5881688"/>
          <p14:tracePt t="430269" x="1252538" y="5894388"/>
          <p14:tracePt t="430279" x="1252538" y="5907088"/>
          <p14:tracePt t="430292" x="1252538" y="5919788"/>
          <p14:tracePt t="430302" x="1252538" y="5932488"/>
          <p14:tracePt t="430306" x="1252538" y="5945188"/>
          <p14:tracePt t="430322" x="1252538" y="5956300"/>
          <p14:tracePt t="430336" x="1252538" y="5969000"/>
          <p14:tracePt t="430355" x="1252538" y="5994400"/>
          <p14:tracePt t="430375" x="1252538" y="6007100"/>
          <p14:tracePt t="430385" x="1252538" y="6019800"/>
          <p14:tracePt t="430388" x="1252538" y="6032500"/>
          <p14:tracePt t="430395" x="1252538" y="6045200"/>
          <p14:tracePt t="430409" x="1252538" y="6056313"/>
          <p14:tracePt t="430419" x="1252538" y="6069013"/>
          <p14:tracePt t="430429" x="1252538" y="6081713"/>
          <p14:tracePt t="430443" x="1252538" y="6094413"/>
          <p14:tracePt t="430453" x="1252538" y="6107113"/>
          <p14:tracePt t="430470" x="1252538" y="6119813"/>
          <p14:tracePt t="430498" x="1252538" y="6132513"/>
          <p14:tracePt t="430573" x="1276350" y="6132513"/>
          <p14:tracePt t="430593" x="1289050" y="6132513"/>
          <p14:tracePt t="430606" x="1301750" y="6132513"/>
          <p14:tracePt t="430613" x="1301750" y="6119813"/>
          <p14:tracePt t="430627" x="1327150" y="6107113"/>
          <p14:tracePt t="430648" x="1339850" y="6107113"/>
          <p14:tracePt t="430655" x="1339850" y="6094413"/>
          <p14:tracePt t="430669" x="1352550" y="6094413"/>
          <p14:tracePt t="430675" x="1363663" y="6094413"/>
          <p14:tracePt t="430688" x="1376363" y="6094413"/>
          <p14:tracePt t="430697" x="1376363" y="6081713"/>
          <p14:tracePt t="430709" x="1389063" y="6081713"/>
          <p14:tracePt t="430719" x="1389063" y="6069013"/>
          <p14:tracePt t="430723" x="1401763" y="6069013"/>
          <p14:tracePt t="430729" x="1414463" y="6056313"/>
          <p14:tracePt t="430737" x="1427163" y="6056313"/>
          <p14:tracePt t="430742" x="1427163" y="6045200"/>
          <p14:tracePt t="430752" x="1439863" y="6045200"/>
          <p14:tracePt t="430756" x="1452563" y="6019800"/>
          <p14:tracePt t="430777" x="1465263" y="6007100"/>
          <p14:tracePt t="430791" x="1476375" y="6007100"/>
          <p14:tracePt t="430799" x="1476375" y="5994400"/>
          <p14:tracePt t="430811" x="1489075" y="5981700"/>
          <p14:tracePt t="430820" x="1501775" y="5981700"/>
          <p14:tracePt t="430824" x="1501775" y="5969000"/>
          <p14:tracePt t="430834" x="1514475" y="5969000"/>
          <p14:tracePt t="430858" x="1527175" y="5956300"/>
          <p14:tracePt t="430893" x="1539875" y="5945188"/>
          <p14:tracePt t="430927" x="1539875" y="5932488"/>
          <p14:tracePt t="430954" x="1539875" y="5919788"/>
          <p14:tracePt t="430981" x="1539875" y="5907088"/>
          <p14:tracePt t="431009" x="1527175" y="5894388"/>
          <p14:tracePt t="431029" x="1527175" y="5881688"/>
          <p14:tracePt t="431037" x="1514475" y="5881688"/>
          <p14:tracePt t="431050" x="1514475" y="5868988"/>
          <p14:tracePt t="431057" x="1489075" y="5856288"/>
          <p14:tracePt t="431071" x="1489075" y="5843588"/>
          <p14:tracePt t="431077" x="1476375" y="5843588"/>
          <p14:tracePt t="431090" x="1476375" y="5832475"/>
          <p14:tracePt t="431102" x="1465263" y="5819775"/>
          <p14:tracePt t="431106" x="1452563" y="5819775"/>
          <p14:tracePt t="431111" x="1452563" y="5807075"/>
          <p14:tracePt t="431125" x="1439863" y="5807075"/>
          <p14:tracePt t="431138" x="1427163" y="5807075"/>
          <p14:tracePt t="431145" x="1427163" y="5794375"/>
          <p14:tracePt t="431153" x="1414463" y="5794375"/>
          <p14:tracePt t="431169" x="1401763" y="5794375"/>
          <p14:tracePt t="431172" x="1401763" y="5781675"/>
          <p14:tracePt t="431179" x="1389063" y="5781675"/>
          <p14:tracePt t="431188" x="1389063" y="5768975"/>
          <p14:tracePt t="431202" x="1376363" y="5768975"/>
          <p14:tracePt t="431214" x="1363663" y="5768975"/>
          <p14:tracePt t="431227" x="1352550" y="5768975"/>
          <p14:tracePt t="431248" x="1339850" y="5768975"/>
          <p14:tracePt t="431261" x="1327150" y="5768975"/>
          <p14:tracePt t="431269" x="1314450" y="5768975"/>
          <p14:tracePt t="431288" x="1301750" y="5781675"/>
          <p14:tracePt t="431304" x="1289050" y="5794375"/>
          <p14:tracePt t="431329" x="1276350" y="5807075"/>
          <p14:tracePt t="431337" x="1263650" y="5819775"/>
          <p14:tracePt t="431355" x="1263650" y="5832475"/>
          <p14:tracePt t="431363" x="1263650" y="5843588"/>
          <p14:tracePt t="431378" x="1252538" y="5856288"/>
          <p14:tracePt t="431386" x="1252538" y="5868988"/>
          <p14:tracePt t="431404" x="1252538" y="5881688"/>
          <p14:tracePt t="431411" x="1252538" y="5894388"/>
          <p14:tracePt t="431425" x="1252538" y="5907088"/>
          <p14:tracePt t="431438" x="1252538" y="5919788"/>
          <p14:tracePt t="431459" x="1252538" y="5932488"/>
          <p14:tracePt t="431472" x="1252538" y="5945188"/>
          <p14:tracePt t="431481" x="1252538" y="5956300"/>
          <p14:tracePt t="431507" x="1252538" y="5969000"/>
          <p14:tracePt t="431548" x="1252538" y="5981700"/>
          <p14:tracePt t="431752" x="1263650" y="5981700"/>
          <p14:tracePt t="431772" x="1276350" y="5981700"/>
          <p14:tracePt t="431799" x="1289050" y="5981700"/>
          <p14:tracePt t="431826" x="1301750" y="5969000"/>
          <p14:tracePt t="431850" x="1314450" y="5969000"/>
          <p14:tracePt t="431855" x="1327150" y="5969000"/>
          <p14:tracePt t="431869" x="1327150" y="5956300"/>
          <p14:tracePt t="431882" x="1339850" y="5945188"/>
          <p14:tracePt t="431908" x="1352550" y="5945188"/>
          <p14:tracePt t="431916" x="1352550" y="5932488"/>
          <p14:tracePt t="431937" x="1363663" y="5932488"/>
          <p14:tracePt t="431956" x="1376363" y="5932488"/>
          <p14:tracePt t="431984" x="1389063" y="5932488"/>
          <p14:tracePt t="432147" x="1389063" y="5945188"/>
          <p14:tracePt t="432168" x="1389063" y="5956300"/>
          <p14:tracePt t="432187" x="1389063" y="5969000"/>
          <p14:tracePt t="432202" x="1389063" y="5981700"/>
          <p14:tracePt t="432222" x="1389063" y="5994400"/>
          <p14:tracePt t="432229" x="1401763" y="5994400"/>
          <p14:tracePt t="432243" x="1401763" y="6007100"/>
          <p14:tracePt t="432257" x="1414463" y="6007100"/>
          <p14:tracePt t="432276" x="1427163" y="6019800"/>
          <p14:tracePt t="432290" x="1439863" y="6019800"/>
          <p14:tracePt t="432304" x="1452563" y="6032500"/>
          <p14:tracePt t="432316" x="1465263" y="6032500"/>
          <p14:tracePt t="432324" x="1476375" y="6056313"/>
          <p14:tracePt t="432331" x="1489075" y="6056313"/>
          <p14:tracePt t="432345" x="1501775" y="6056313"/>
          <p14:tracePt t="432352" x="1514475" y="6069013"/>
          <p14:tracePt t="432368" x="1527175" y="6069013"/>
          <p14:tracePt t="432373" x="1539875" y="6069013"/>
          <p14:tracePt t="432379" x="1552575" y="6069013"/>
          <p14:tracePt t="432392" x="1565275" y="6081713"/>
          <p14:tracePt t="432406" x="1565275" y="6094413"/>
          <p14:tracePt t="432413" x="1577975" y="6094413"/>
          <p14:tracePt t="432426" x="1589088" y="6094413"/>
          <p14:tracePt t="432435" x="1601788" y="6094413"/>
          <p14:tracePt t="432454" x="1614488" y="6094413"/>
          <p14:tracePt t="432488" x="1627188" y="6094413"/>
          <p14:tracePt t="432522" x="1639888" y="6094413"/>
          <p14:tracePt t="432544" x="1652588" y="6094413"/>
          <p14:tracePt t="432577" x="1665288" y="6107113"/>
          <p14:tracePt t="432604" x="1677988" y="6107113"/>
          <p14:tracePt t="435044" x="1677988" y="6094413"/>
          <p14:tracePt t="435052" x="1689100" y="6056313"/>
          <p14:tracePt t="435058" x="1701800" y="6019800"/>
          <p14:tracePt t="435068" x="1701800" y="5994400"/>
          <p14:tracePt t="435073" x="1714500" y="5956300"/>
          <p14:tracePt t="435079" x="1727200" y="5932488"/>
          <p14:tracePt t="435087" x="1739900" y="5907088"/>
          <p14:tracePt t="435093" x="1739900" y="5894388"/>
          <p14:tracePt t="435102" x="1739900" y="5881688"/>
          <p14:tracePt t="435107" x="1739900" y="5856288"/>
          <p14:tracePt t="435121" x="1752600" y="5832475"/>
          <p14:tracePt t="435136" x="1752600" y="5819775"/>
          <p14:tracePt t="435152" x="1765300" y="5807075"/>
          <p14:tracePt t="435163" x="1765300" y="5794375"/>
          <p14:tracePt t="435172" x="1778000" y="5794375"/>
          <p14:tracePt t="435177" x="1778000" y="5781675"/>
          <p14:tracePt t="435190" x="1778000" y="5768975"/>
          <p14:tracePt t="435204" x="1778000" y="5756275"/>
          <p14:tracePt t="435218" x="1778000" y="5732463"/>
          <p14:tracePt t="435235" x="1778000" y="5719763"/>
          <p14:tracePt t="435240" x="1778000" y="5707063"/>
          <p14:tracePt t="435248" x="1778000" y="5694363"/>
          <p14:tracePt t="435255" x="1778000" y="5681663"/>
          <p14:tracePt t="435260" x="1778000" y="5668963"/>
          <p14:tracePt t="435270" x="1778000" y="5656263"/>
          <p14:tracePt t="435274" x="1765300" y="5656263"/>
          <p14:tracePt t="435286" x="1765300" y="5643563"/>
          <p14:tracePt t="435289" x="1752600" y="5630863"/>
          <p14:tracePt t="435295" x="1752600" y="5619750"/>
          <p14:tracePt t="435304" x="1739900" y="5619750"/>
          <p14:tracePt t="435311" x="1727200" y="5607050"/>
          <p14:tracePt t="435318" x="1714500" y="5607050"/>
          <p14:tracePt t="435323" x="1701800" y="5594350"/>
          <p14:tracePt t="435335" x="1689100" y="5594350"/>
          <p14:tracePt t="435339" x="1689100" y="5581650"/>
          <p14:tracePt t="435345" x="1677988" y="5581650"/>
          <p14:tracePt t="435353" x="1652588" y="5581650"/>
          <p14:tracePt t="435368" x="1627188" y="5581650"/>
          <p14:tracePt t="435373" x="1614488" y="5581650"/>
          <p14:tracePt t="435388" x="1601788" y="5581650"/>
          <p14:tracePt t="435395" x="1589088" y="5581650"/>
          <p14:tracePt t="435401" x="1577975" y="5581650"/>
          <p14:tracePt t="435419" x="1565275" y="5581650"/>
          <p14:tracePt t="435423" x="1552575" y="5581650"/>
          <p14:tracePt t="435439" x="1539875" y="5581650"/>
          <p14:tracePt t="435452" x="1527175" y="5581650"/>
          <p14:tracePt t="435469" x="1514475" y="5594350"/>
          <p14:tracePt t="435488" x="1501775" y="5607050"/>
          <p14:tracePt t="435494" x="1489075" y="5607050"/>
          <p14:tracePt t="435502" x="1489075" y="5619750"/>
          <p14:tracePt t="435522" x="1476375" y="5630863"/>
          <p14:tracePt t="435529" x="1476375" y="5643563"/>
          <p14:tracePt t="435544" x="1476375" y="5656263"/>
          <p14:tracePt t="435557" x="1465263" y="5656263"/>
          <p14:tracePt t="435569" x="1465263" y="5668963"/>
          <p14:tracePt t="435578" x="1465263" y="5681663"/>
          <p14:tracePt t="435594" x="1465263" y="5694363"/>
          <p14:tracePt t="435608" x="1465263" y="5707063"/>
          <p14:tracePt t="435622" x="1465263" y="5719763"/>
          <p14:tracePt t="435643" x="1465263" y="5732463"/>
          <p14:tracePt t="435658" x="1465263" y="5743575"/>
          <p14:tracePt t="435668" x="1465263" y="5756275"/>
          <p14:tracePt t="435672" x="1476375" y="5768975"/>
          <p14:tracePt t="435680" x="1476375" y="5781675"/>
          <p14:tracePt t="435686" x="1489075" y="5807075"/>
          <p14:tracePt t="435693" x="1489075" y="5832475"/>
          <p14:tracePt t="435702" x="1489075" y="5843588"/>
          <p14:tracePt t="435708" x="1489075" y="5856288"/>
          <p14:tracePt t="435718" x="1489075" y="5881688"/>
          <p14:tracePt t="435723" x="1501775" y="5907088"/>
          <p14:tracePt t="435729" x="1501775" y="5932488"/>
          <p14:tracePt t="435738" x="1514475" y="5945188"/>
          <p14:tracePt t="435743" x="1514475" y="5969000"/>
          <p14:tracePt t="435752" x="1514475" y="5981700"/>
          <p14:tracePt t="435758" x="1514475" y="5994400"/>
          <p14:tracePt t="435769" x="1514475" y="6007100"/>
          <p14:tracePt t="435773" x="1527175" y="6007100"/>
          <p14:tracePt t="435778" x="1527175" y="6032500"/>
          <p14:tracePt t="435795" x="1527175" y="6045200"/>
          <p14:tracePt t="435808" x="1527175" y="6056313"/>
          <p14:tracePt t="435830" x="1539875" y="6069013"/>
          <p14:tracePt t="435837" x="1539875" y="6081713"/>
          <p14:tracePt t="435844" x="1552575" y="6081713"/>
          <p14:tracePt t="435871" x="1552575" y="6094413"/>
          <p14:tracePt t="435878" x="1565275" y="6094413"/>
          <p14:tracePt t="435908" x="1565275" y="6107113"/>
          <p14:tracePt t="435915" x="1577975" y="6107113"/>
          <p14:tracePt t="435937" x="1577975" y="6119813"/>
          <p14:tracePt t="435952" x="1589088" y="6119813"/>
          <p14:tracePt t="435958" x="1589088" y="6132513"/>
          <p14:tracePt t="435965" x="1601788" y="6132513"/>
          <p14:tracePt t="435985" x="1601788" y="6145213"/>
          <p14:tracePt t="435993" x="1614488" y="6145213"/>
          <p14:tracePt t="436030" x="1627188" y="6145213"/>
          <p14:tracePt t="436066" x="1639888" y="6145213"/>
          <p14:tracePt t="436093" x="1652588" y="6145213"/>
          <p14:tracePt t="436664" x="1652588" y="6132513"/>
          <p14:tracePt t="436670" x="1665288" y="6132513"/>
          <p14:tracePt t="436684" x="1665288" y="6119813"/>
          <p14:tracePt t="436704" x="1677988" y="6119813"/>
          <p14:tracePt t="436725" x="1677988" y="6107113"/>
          <p14:tracePt t="436759" x="1689100" y="6107113"/>
          <p14:tracePt t="436766" x="1701800" y="6094413"/>
          <p14:tracePt t="436780" x="1714500" y="6081713"/>
          <p14:tracePt t="436799" x="1727200" y="6081713"/>
          <p14:tracePt t="436813" x="1727200" y="6069013"/>
          <p14:tracePt t="436821" x="1739900" y="6069013"/>
          <p14:tracePt t="436826" x="1752600" y="6069013"/>
          <p14:tracePt t="436840" x="1765300" y="6069013"/>
          <p14:tracePt t="436847" x="1765300" y="6056313"/>
          <p14:tracePt t="436853" x="1778000" y="6056313"/>
          <p14:tracePt t="436875" x="1790700" y="6056313"/>
          <p14:tracePt t="436888" x="1801813" y="6045200"/>
          <p14:tracePt t="436903" x="1814513" y="6045200"/>
          <p14:tracePt t="436923" x="1827213" y="6045200"/>
          <p14:tracePt t="436936" x="1839913" y="6045200"/>
          <p14:tracePt t="436952" x="1852613" y="6045200"/>
          <p14:tracePt t="436991" x="1865313" y="6045200"/>
          <p14:tracePt t="437020" x="1878013" y="6045200"/>
          <p14:tracePt t="437025" x="1878013" y="6032500"/>
          <p14:tracePt t="437058" x="1890713" y="6032500"/>
          <p14:tracePt t="437065" x="1903413" y="6032500"/>
          <p14:tracePt t="437113" x="1914525" y="6032500"/>
          <p14:tracePt t="437161" x="1927225" y="6032500"/>
          <p14:tracePt t="437174" x="1927225" y="6019800"/>
          <p14:tracePt t="437202" x="1939925" y="6019800"/>
          <p14:tracePt t="437222" x="1952625" y="6019800"/>
          <p14:tracePt t="437257" x="1952625" y="6007100"/>
          <p14:tracePt t="437263" x="1965325" y="6007100"/>
          <p14:tracePt t="437290" x="1978025" y="6007100"/>
          <p14:tracePt t="437325" x="1990725" y="6007100"/>
          <p14:tracePt t="437338" x="2003425" y="6007100"/>
          <p14:tracePt t="441175" x="2014538" y="6007100"/>
          <p14:tracePt t="441189" x="2027238" y="6007100"/>
          <p14:tracePt t="441210" x="2039938" y="6007100"/>
          <p14:tracePt t="441224" x="2052638" y="6007100"/>
          <p14:tracePt t="441233" x="2065338" y="6007100"/>
          <p14:tracePt t="441245" x="2065338" y="5994400"/>
          <p14:tracePt t="441253" x="2078038" y="5994400"/>
          <p14:tracePt t="441274" x="2090738" y="5994400"/>
          <p14:tracePt t="441281" x="2090738" y="5981700"/>
          <p14:tracePt t="441288" x="2103438" y="5981700"/>
          <p14:tracePt t="441301" x="2116138" y="5969000"/>
          <p14:tracePt t="441318" x="2127250" y="5969000"/>
          <p14:tracePt t="441330" x="2139950" y="5969000"/>
          <p14:tracePt t="441345" x="2139950" y="5956300"/>
          <p14:tracePt t="441352" x="2152650" y="5956300"/>
          <p14:tracePt t="441358" x="2165350" y="5956300"/>
          <p14:tracePt t="441372" x="2178050" y="5956300"/>
          <p14:tracePt t="441381" x="2178050" y="5945188"/>
          <p14:tracePt t="441393" x="2190750" y="5945188"/>
          <p14:tracePt t="441407" x="2203450" y="5932488"/>
          <p14:tracePt t="441428" x="2216150" y="5919788"/>
          <p14:tracePt t="441456" x="2216150" y="5907088"/>
          <p14:tracePt t="441463" x="2228850" y="5907088"/>
          <p14:tracePt t="441506" x="2228850" y="5894388"/>
          <p14:tracePt t="441512" x="2239963" y="5894388"/>
          <p14:tracePt t="441541" x="2239963" y="5881688"/>
          <p14:tracePt t="441548" x="2252663" y="5881688"/>
          <p14:tracePt t="441554" x="2252663" y="5868988"/>
          <p14:tracePt t="441562" x="2265363" y="5868988"/>
          <p14:tracePt t="441589" x="2265363" y="5856288"/>
          <p14:tracePt t="441596" x="2278063" y="5856288"/>
          <p14:tracePt t="441624" x="2278063" y="5843588"/>
          <p14:tracePt t="441660" x="2278063" y="5832475"/>
          <p14:tracePt t="441674" x="2278063" y="5819775"/>
          <p14:tracePt t="441696" x="2265363" y="5819775"/>
          <p14:tracePt t="441703" x="2265363" y="5807075"/>
          <p14:tracePt t="441709" x="2252663" y="5807075"/>
          <p14:tracePt t="441731" x="2252663" y="5794375"/>
          <p14:tracePt t="441745" x="2239963" y="5794375"/>
          <p14:tracePt t="441767" x="2228850" y="5781675"/>
          <p14:tracePt t="441780" x="2216150" y="5781675"/>
          <p14:tracePt t="441788" x="2216150" y="5768975"/>
          <p14:tracePt t="441794" x="2203450" y="5768975"/>
          <p14:tracePt t="441809" x="2190750" y="5768975"/>
          <p14:tracePt t="441823" x="2178050" y="5768975"/>
          <p14:tracePt t="441851" x="2165350" y="5768975"/>
          <p14:tracePt t="441857" x="2152650" y="5768975"/>
          <p14:tracePt t="441878" x="2139950" y="5768975"/>
          <p14:tracePt t="441891" x="2127250" y="5768975"/>
          <p14:tracePt t="441912" x="2116138" y="5768975"/>
          <p14:tracePt t="441919" x="2103438" y="5768975"/>
          <p14:tracePt t="441935" x="2090738" y="5768975"/>
          <p14:tracePt t="441967" x="2078038" y="5781675"/>
          <p14:tracePt t="441973" x="2078038" y="5794375"/>
          <p14:tracePt t="441993" x="2065338" y="5807075"/>
          <p14:tracePt t="442008" x="2065338" y="5819775"/>
          <p14:tracePt t="442015" x="2065338" y="5832475"/>
          <p14:tracePt t="442035" x="2065338" y="5843588"/>
          <p14:tracePt t="442061" x="2065338" y="5856288"/>
          <p14:tracePt t="442096" x="2065338" y="5868988"/>
          <p14:tracePt t="442109" x="2065338" y="5881688"/>
          <p14:tracePt t="442143" x="2065338" y="5894388"/>
          <p14:tracePt t="442191" x="2065338" y="5907088"/>
          <p14:tracePt t="442219" x="2065338" y="5919788"/>
          <p14:tracePt t="442239" x="2065338" y="5932488"/>
          <p14:tracePt t="442253" x="2078038" y="5932488"/>
          <p14:tracePt t="442259" x="2078038" y="5945188"/>
          <p14:tracePt t="442320" x="2078038" y="5956300"/>
          <p14:tracePt t="442335" x="2090738" y="5956300"/>
          <p14:tracePt t="442369" x="2103438" y="5956300"/>
          <p14:tracePt t="442389" x="2116138" y="5956300"/>
          <p14:tracePt t="442422" x="2127250" y="5956300"/>
          <p14:tracePt t="442449" x="2139950" y="5956300"/>
          <p14:tracePt t="442491" x="2152650" y="5956300"/>
          <p14:tracePt t="442498" x="2165350" y="5956300"/>
          <p14:tracePt t="442519" x="2178050" y="5956300"/>
          <p14:tracePt t="442525" x="2178050" y="5945188"/>
          <p14:tracePt t="442531" x="2190750" y="5945188"/>
          <p14:tracePt t="442553" x="2203450" y="5945188"/>
          <p14:tracePt t="442558" x="2203450" y="5932488"/>
          <p14:tracePt t="442568" x="2216150" y="5932488"/>
          <p14:tracePt t="442579" x="2216150" y="5919788"/>
          <p14:tracePt t="442587" x="2228850" y="5919788"/>
          <p14:tracePt t="442603" x="2228850" y="5907088"/>
          <p14:tracePt t="442606" x="2239963" y="5907088"/>
          <p14:tracePt t="442613" x="2239963" y="5894388"/>
          <p14:tracePt t="442627" x="2239963" y="5881688"/>
          <p14:tracePt t="442649" x="2252663" y="5868988"/>
          <p14:tracePt t="442682" x="2265363" y="5856288"/>
          <p14:tracePt t="442696" x="2278063" y="5856288"/>
          <p14:tracePt t="442723" x="2278063" y="5843588"/>
          <p14:tracePt t="442750" x="2278063" y="5832475"/>
          <p14:tracePt t="442770" x="2278063" y="5819775"/>
          <p14:tracePt t="442832" x="2265363" y="5819775"/>
          <p14:tracePt t="442853" x="2252663" y="5819775"/>
          <p14:tracePt t="442873" x="2239963" y="5819775"/>
          <p14:tracePt t="442886" x="2228850" y="5819775"/>
          <p14:tracePt t="442899" x="2216150" y="5819775"/>
          <p14:tracePt t="442913" x="2203450" y="5832475"/>
          <p14:tracePt t="442935" x="2190750" y="5832475"/>
          <p14:tracePt t="442949" x="2178050" y="5832475"/>
          <p14:tracePt t="442954" x="2165350" y="5843588"/>
          <p14:tracePt t="442988" x="2165350" y="5856288"/>
          <p14:tracePt t="442996" x="2152650" y="5856288"/>
          <p14:tracePt t="443023" x="2152650" y="5868988"/>
          <p14:tracePt t="443036" x="2152650" y="5881688"/>
          <p14:tracePt t="443057" x="2152650" y="5894388"/>
          <p14:tracePt t="443078" x="2152650" y="5907088"/>
          <p14:tracePt t="443083" x="2152650" y="5919788"/>
          <p14:tracePt t="443099" x="2152650" y="5932488"/>
          <p14:tracePt t="443111" x="2152650" y="5945188"/>
          <p14:tracePt t="443132" x="2152650" y="5956300"/>
          <p14:tracePt t="443146" x="2152650" y="5969000"/>
          <p14:tracePt t="443155" x="2152650" y="5981700"/>
          <p14:tracePt t="443168" x="2152650" y="5994400"/>
          <p14:tracePt t="443187" x="2152650" y="6007100"/>
          <p14:tracePt t="443194" x="2152650" y="6019800"/>
          <p14:tracePt t="443201" x="2152650" y="6032500"/>
          <p14:tracePt t="443220" x="2152650" y="6045200"/>
          <p14:tracePt t="443234" x="2152650" y="6056313"/>
          <p14:tracePt t="443251" x="2152650" y="6069013"/>
          <p14:tracePt t="443261" x="2152650" y="6081713"/>
          <p14:tracePt t="443275" x="2139950" y="6094413"/>
          <p14:tracePt t="443296" x="2139950" y="6107113"/>
          <p14:tracePt t="443322" x="2127250" y="6107113"/>
          <p14:tracePt t="443329" x="2127250" y="6119813"/>
          <p14:tracePt t="443343" x="2127250" y="6132513"/>
          <p14:tracePt t="443357" x="2116138" y="6132513"/>
          <p14:tracePt t="443398" x="2103438" y="6132513"/>
          <p14:tracePt t="443404" x="2103438" y="6145213"/>
          <p14:tracePt t="443438" x="2090738" y="6145213"/>
          <p14:tracePt t="443486" x="2078038" y="6145213"/>
          <p14:tracePt t="443507" x="2065338" y="6145213"/>
          <p14:tracePt t="443548" x="2052638" y="6145213"/>
          <p14:tracePt t="443595" x="2052638" y="6132513"/>
          <p14:tracePt t="443609" x="2052638" y="6119813"/>
          <p14:tracePt t="443636" x="2052638" y="6107113"/>
          <p14:tracePt t="443677" x="2052638" y="6094413"/>
          <p14:tracePt t="443711" x="2052638" y="6081713"/>
          <p14:tracePt t="443732" x="2052638" y="6069013"/>
          <p14:tracePt t="443792" x="2052638" y="6056313"/>
          <p14:tracePt t="447124" x="2065338" y="6056313"/>
          <p14:tracePt t="447132" x="2078038" y="6056313"/>
          <p14:tracePt t="447153" x="2090738" y="6045200"/>
          <p14:tracePt t="447166" x="2103438" y="6045200"/>
          <p14:tracePt t="447182" x="2116138" y="6045200"/>
          <p14:tracePt t="447189" x="2116138" y="6032500"/>
          <p14:tracePt t="447196" x="2127250" y="6032500"/>
          <p14:tracePt t="447216" x="2139950" y="6019800"/>
          <p14:tracePt t="447230" x="2152650" y="6007100"/>
          <p14:tracePt t="447245" x="2152650" y="5994400"/>
          <p14:tracePt t="447253" x="2165350" y="5994400"/>
          <p14:tracePt t="447258" x="2178050" y="5994400"/>
          <p14:tracePt t="447279" x="2190750" y="5981700"/>
          <p14:tracePt t="447302" x="2203450" y="5981700"/>
          <p14:tracePt t="447336" x="2216150" y="5981700"/>
          <p14:tracePt t="447357" x="2228850" y="5981700"/>
          <p14:tracePt t="448147" x="2228850" y="5994400"/>
          <p14:tracePt t="448189" x="2228850" y="6007100"/>
          <p14:tracePt t="448245" x="2228850" y="6019800"/>
          <p14:tracePt t="448344" x="2228850" y="6032500"/>
          <p14:tracePt t="448387" x="2239963" y="6032500"/>
          <p14:tracePt t="448394" x="2239963" y="6045200"/>
          <p14:tracePt t="448415" x="2252663" y="6045200"/>
          <p14:tracePt t="448451" x="2265363" y="6045200"/>
          <p14:tracePt t="448472" x="2278063" y="6045200"/>
          <p14:tracePt t="448500" x="2290763" y="6056313"/>
          <p14:tracePt t="448535" x="2303463" y="6056313"/>
          <p14:tracePt t="448571" x="2316163" y="6056313"/>
          <p14:tracePt t="448586" x="2328863" y="6056313"/>
          <p14:tracePt t="448599" x="2328863" y="6069013"/>
          <p14:tracePt t="448621" x="2339975" y="6069013"/>
          <p14:tracePt t="448650" x="2352675" y="6069013"/>
          <p14:tracePt t="452605" x="2378075" y="6069013"/>
          <p14:tracePt t="452620" x="2390775" y="6056313"/>
          <p14:tracePt t="452626" x="2403475" y="6056313"/>
          <p14:tracePt t="452631" x="2416175" y="6045200"/>
          <p14:tracePt t="452649" x="2428875" y="6032500"/>
          <p14:tracePt t="452656" x="2441575" y="6032500"/>
          <p14:tracePt t="452661" x="2452688" y="6019800"/>
          <p14:tracePt t="452675" x="2465388" y="6007100"/>
          <p14:tracePt t="452684" x="2478088" y="6007100"/>
          <p14:tracePt t="452689" x="2490788" y="6007100"/>
          <p14:tracePt t="452697" x="2490788" y="5981700"/>
          <p14:tracePt t="452703" x="2516188" y="5981700"/>
          <p14:tracePt t="452709" x="2516188" y="5969000"/>
          <p14:tracePt t="452723" x="2528888" y="5969000"/>
          <p14:tracePt t="452734" x="2528888" y="5956300"/>
          <p14:tracePt t="452738" x="2541588" y="5945188"/>
          <p14:tracePt t="452753" x="2554288" y="5932488"/>
          <p14:tracePt t="452773" x="2554288" y="5919788"/>
          <p14:tracePt t="452787" x="2565400" y="5919788"/>
          <p14:tracePt t="452794" x="2565400" y="5907088"/>
          <p14:tracePt t="452803" x="2578100" y="5894388"/>
          <p14:tracePt t="452822" x="2578100" y="5881688"/>
          <p14:tracePt t="452836" x="2590800" y="5868988"/>
          <p14:tracePt t="452850" x="2590800" y="5856288"/>
          <p14:tracePt t="452857" x="2590800" y="5843588"/>
          <p14:tracePt t="452877" x="2590800" y="5832475"/>
          <p14:tracePt t="452891" x="2590800" y="5807075"/>
          <p14:tracePt t="452906" x="2590800" y="5794375"/>
          <p14:tracePt t="452919" x="2590800" y="5781675"/>
          <p14:tracePt t="452927" x="2590800" y="5768975"/>
          <p14:tracePt t="452934" x="2590800" y="5756275"/>
          <p14:tracePt t="452955" x="2590800" y="5743575"/>
          <p14:tracePt t="452962" x="2590800" y="5732463"/>
          <p14:tracePt t="452970" x="2590800" y="5719763"/>
          <p14:tracePt t="452976" x="2578100" y="5719763"/>
          <p14:tracePt t="452984" x="2565400" y="5719763"/>
          <p14:tracePt t="453001" x="2554288" y="5707063"/>
          <p14:tracePt t="453011" x="2541588" y="5707063"/>
          <p14:tracePt t="453025" x="2528888" y="5707063"/>
          <p14:tracePt t="453033" x="2516188" y="5707063"/>
          <p14:tracePt t="453047" x="2503488" y="5707063"/>
          <p14:tracePt t="453054" x="2490788" y="5707063"/>
          <p14:tracePt t="453060" x="2478088" y="5707063"/>
          <p14:tracePt t="453082" x="2465388" y="5707063"/>
          <p14:tracePt t="453096" x="2452688" y="5707063"/>
          <p14:tracePt t="453118" x="2441575" y="5707063"/>
          <p14:tracePt t="453124" x="2428875" y="5707063"/>
          <p14:tracePt t="453134" x="2428875" y="5719763"/>
          <p14:tracePt t="453139" x="2416175" y="5732463"/>
          <p14:tracePt t="453159" x="2403475" y="5743575"/>
          <p14:tracePt t="453174" x="2403475" y="5756275"/>
          <p14:tracePt t="453187" x="2390775" y="5768975"/>
          <p14:tracePt t="453203" x="2378075" y="5781675"/>
          <p14:tracePt t="453217" x="2378075" y="5794375"/>
          <p14:tracePt t="453244" x="2378075" y="5807075"/>
          <p14:tracePt t="453280" x="2378075" y="5819775"/>
          <p14:tracePt t="453293" x="2378075" y="5832475"/>
          <p14:tracePt t="453322" x="2378075" y="5843588"/>
          <p14:tracePt t="453358" x="2378075" y="5856288"/>
          <p14:tracePt t="453386" x="2378075" y="5868988"/>
          <p14:tracePt t="453400" x="2378075" y="5881688"/>
          <p14:tracePt t="453470" x="2378075" y="5894388"/>
          <p14:tracePt t="453505" x="2390775" y="5907088"/>
          <p14:tracePt t="453541" x="2403475" y="5919788"/>
          <p14:tracePt t="453555" x="2403475" y="5932488"/>
          <p14:tracePt t="453576" x="2416175" y="5932488"/>
          <p14:tracePt t="453589" x="2416175" y="5945188"/>
          <p14:tracePt t="453611" x="2428875" y="5945188"/>
          <p14:tracePt t="453619" x="2428875" y="5956300"/>
          <p14:tracePt t="453625" x="2441575" y="5956300"/>
          <p14:tracePt t="453635" x="2441575" y="5969000"/>
          <p14:tracePt t="453639" x="2441575" y="5981700"/>
          <p14:tracePt t="453654" x="2441575" y="5994400"/>
          <p14:tracePt t="453660" x="2452688" y="5994400"/>
          <p14:tracePt t="453674" x="2452688" y="6007100"/>
          <p14:tracePt t="453689" x="2452688" y="6019800"/>
          <p14:tracePt t="453696" x="2465388" y="6032500"/>
          <p14:tracePt t="453718" x="2465388" y="6045200"/>
          <p14:tracePt t="453735" x="2478088" y="6045200"/>
          <p14:tracePt t="453738" x="2478088" y="6056313"/>
          <p14:tracePt t="453746" x="2490788" y="6056313"/>
          <p14:tracePt t="453769" x="2490788" y="6069013"/>
          <p14:tracePt t="453782" x="2503488" y="6069013"/>
          <p14:tracePt t="453787" x="2503488" y="6081713"/>
          <p14:tracePt t="453795" x="2503488" y="6094413"/>
          <p14:tracePt t="453809" x="2516188" y="6107113"/>
          <p14:tracePt t="453823" x="2516188" y="6119813"/>
          <p14:tracePt t="453845" x="2516188" y="6132513"/>
          <p14:tracePt t="453853" x="2528888" y="6132513"/>
          <p14:tracePt t="453869" x="2528888" y="6145213"/>
          <p14:tracePt t="465629" x="2541588" y="6145213"/>
          <p14:tracePt t="465637" x="2565400" y="6145213"/>
          <p14:tracePt t="465643" x="2578100" y="6132513"/>
          <p14:tracePt t="465651" x="2590800" y="6132513"/>
          <p14:tracePt t="465657" x="2616200" y="6132513"/>
          <p14:tracePt t="465666" x="2628900" y="6132513"/>
          <p14:tracePt t="465671" x="2641600" y="6132513"/>
          <p14:tracePt t="465678" x="2654300" y="6132513"/>
          <p14:tracePt t="465685" x="2667000" y="6132513"/>
          <p14:tracePt t="465692" x="2678113" y="6132513"/>
          <p14:tracePt t="465701" x="2690813" y="6132513"/>
          <p14:tracePt t="465706" x="2703513" y="6132513"/>
          <p14:tracePt t="465715" x="2716213" y="6132513"/>
          <p14:tracePt t="465720" x="2741613" y="6132513"/>
          <p14:tracePt t="465735" x="2754313" y="6132513"/>
          <p14:tracePt t="465740" x="2767013" y="6132513"/>
          <p14:tracePt t="465749" x="2778125" y="6132513"/>
          <p14:tracePt t="465754" x="2790825" y="6132513"/>
          <p14:tracePt t="465769" x="2816225" y="6145213"/>
          <p14:tracePt t="465790" x="2828925" y="6145213"/>
          <p14:tracePt t="465799" x="2828925" y="6157913"/>
          <p14:tracePt t="465804" x="2841625" y="6157913"/>
          <p14:tracePt t="465832" x="2854325" y="6169025"/>
          <p14:tracePt t="465845" x="2867025" y="6169025"/>
          <p14:tracePt t="465867" x="2867025" y="6181725"/>
          <p14:tracePt t="465873" x="2879725" y="6194425"/>
          <p14:tracePt t="465887" x="2879725" y="6207125"/>
          <p14:tracePt t="465909" x="2890838" y="6219825"/>
          <p14:tracePt t="465931" x="2890838" y="6232525"/>
          <p14:tracePt t="465936" x="2903538" y="6232525"/>
          <p14:tracePt t="465950" x="2903538" y="6245225"/>
          <p14:tracePt t="465970" x="2916238" y="6245225"/>
          <p14:tracePt t="465985" x="2916238" y="6257925"/>
          <p14:tracePt t="466013" x="2928938" y="6269038"/>
          <p14:tracePt t="466048" x="2928938" y="6281738"/>
          <p14:tracePt t="466054" x="2941638" y="6281738"/>
          <p14:tracePt t="466062" x="2941638" y="6294438"/>
          <p14:tracePt t="466089" x="2954338" y="6294438"/>
          <p14:tracePt t="466097" x="2954338" y="6307138"/>
          <p14:tracePt t="466132" x="2954338" y="6319838"/>
          <p14:tracePt t="466146" x="2967038" y="6319838"/>
          <p14:tracePt t="466167" x="2967038" y="6332538"/>
          <p14:tracePt t="466181" x="2979738" y="6345238"/>
          <p14:tracePt t="466216" x="2979738" y="6357938"/>
          <p14:tracePt t="466244" x="2992438" y="6357938"/>
          <p14:tracePt t="466251" x="2992438" y="6370638"/>
          <p14:tracePt t="466294" x="2992438" y="6381750"/>
          <p14:tracePt t="466567" x="3003550" y="6381750"/>
          <p14:tracePt t="466596" x="3003550" y="6370638"/>
          <p14:tracePt t="466603" x="3016250" y="6370638"/>
          <p14:tracePt t="466623" x="3028950" y="6357938"/>
          <p14:tracePt t="466645" x="3041650" y="6357938"/>
          <p14:tracePt t="466658" x="3041650" y="6345238"/>
          <p14:tracePt t="466666" x="3054350" y="6345238"/>
          <p14:tracePt t="466673" x="3054350" y="6332538"/>
          <p14:tracePt t="466687" x="3067050" y="6332538"/>
          <p14:tracePt t="466694" x="3079750" y="6332538"/>
          <p14:tracePt t="466708" x="3079750" y="6319838"/>
          <p14:tracePt t="466717" x="3092450" y="6319838"/>
          <p14:tracePt t="466730" x="3103563" y="6319838"/>
          <p14:tracePt t="466735" x="3103563" y="6307138"/>
          <p14:tracePt t="466743" x="3116263" y="6307138"/>
          <p14:tracePt t="466756" x="3128963" y="6294438"/>
          <p14:tracePt t="466767" x="3128963" y="6281738"/>
          <p14:tracePt t="466771" x="3141663" y="6281738"/>
          <p14:tracePt t="466778" x="3141663" y="6269038"/>
          <p14:tracePt t="466786" x="3154363" y="6269038"/>
          <p14:tracePt t="466801" x="3154363" y="6257925"/>
          <p14:tracePt t="466805" x="3167063" y="6257925"/>
          <p14:tracePt t="466813" x="3179763" y="6257925"/>
          <p14:tracePt t="466820" x="3179763" y="6245225"/>
          <p14:tracePt t="466833" x="3179763" y="6232525"/>
          <p14:tracePt t="466840" x="3192463" y="6232525"/>
          <p14:tracePt t="466854" x="3192463" y="6219825"/>
          <p14:tracePt t="466876" x="3205163" y="6219825"/>
          <p14:tracePt t="466883" x="3205163" y="6207125"/>
          <p14:tracePt t="466904" x="3216275" y="6207125"/>
          <p14:tracePt t="466919" x="3216275" y="6194425"/>
          <p14:tracePt t="466925" x="3228975" y="6194425"/>
          <p14:tracePt t="466934" x="3228975" y="6181725"/>
          <p14:tracePt t="466967" x="3241675" y="6181725"/>
          <p14:tracePt t="466970" x="3241675" y="6169025"/>
          <p14:tracePt t="466989" x="3254375" y="6169025"/>
          <p14:tracePt t="467010" x="3254375" y="6157913"/>
          <p14:tracePt t="467044" x="3254375" y="6145213"/>
          <p14:tracePt t="467059" x="3254375" y="6132513"/>
          <p14:tracePt t="467094" x="3254375" y="6119813"/>
          <p14:tracePt t="467109" x="3254375" y="6107113"/>
          <p14:tracePt t="467130" x="3254375" y="6094413"/>
          <p14:tracePt t="467143" x="3254375" y="6081713"/>
          <p14:tracePt t="467165" x="3254375" y="6069013"/>
          <p14:tracePt t="467199" x="3254375" y="6056313"/>
          <p14:tracePt t="467213" x="3254375" y="6045200"/>
          <p14:tracePt t="467234" x="3254375" y="6032500"/>
          <p14:tracePt t="467240" x="3254375" y="6019800"/>
          <p14:tracePt t="467255" x="3254375" y="6007100"/>
          <p14:tracePt t="467269" x="3254375" y="5994400"/>
          <p14:tracePt t="467290" x="3254375" y="5981700"/>
          <p14:tracePt t="467297" x="3254375" y="5969000"/>
          <p14:tracePt t="467311" x="3254375" y="5956300"/>
          <p14:tracePt t="467319" x="3241675" y="5956300"/>
          <p14:tracePt t="467334" x="3241675" y="5945188"/>
          <p14:tracePt t="467350" x="3241675" y="5932488"/>
          <p14:tracePt t="467353" x="3241675" y="5919788"/>
          <p14:tracePt t="467360" x="3228975" y="5919788"/>
          <p14:tracePt t="467367" x="3228975" y="5907088"/>
          <p14:tracePt t="467384" x="3228975" y="5894388"/>
          <p14:tracePt t="467388" x="3228975" y="5881688"/>
          <p14:tracePt t="467402" x="3228975" y="5868988"/>
          <p14:tracePt t="467409" x="3216275" y="5856288"/>
          <p14:tracePt t="467423" x="3216275" y="5843588"/>
          <p14:tracePt t="467435" x="3216275" y="5832475"/>
          <p14:tracePt t="467438" x="3216275" y="5819775"/>
          <p14:tracePt t="467452" x="3205163" y="5807075"/>
          <p14:tracePt t="467458" x="3205163" y="5794375"/>
          <p14:tracePt t="467467" x="3205163" y="5781675"/>
          <p14:tracePt t="467483" x="3205163" y="5768975"/>
          <p14:tracePt t="467493" x="3192463" y="5743575"/>
          <p14:tracePt t="467501" x="3192463" y="5732463"/>
          <p14:tracePt t="467508" x="3179763" y="5719763"/>
          <p14:tracePt t="467516" x="3179763" y="5707063"/>
          <p14:tracePt t="467533" x="3179763" y="5694363"/>
          <p14:tracePt t="467536" x="3179763" y="5681663"/>
          <p14:tracePt t="467543" x="3167063" y="5668963"/>
          <p14:tracePt t="467552" x="3167063" y="5656263"/>
          <p14:tracePt t="467558" x="3167063" y="5643563"/>
          <p14:tracePt t="467567" x="3167063" y="5619750"/>
          <p14:tracePt t="467580" x="3154363" y="5607050"/>
          <p14:tracePt t="467586" x="3154363" y="5594350"/>
          <p14:tracePt t="467593" x="3141663" y="5581650"/>
          <p14:tracePt t="467607" x="3141663" y="5568950"/>
          <p14:tracePt t="467616" x="3128963" y="5556250"/>
          <p14:tracePt t="467630" x="3128963" y="5530850"/>
          <p14:tracePt t="467643" x="3116263" y="5518150"/>
          <p14:tracePt t="467657" x="3103563" y="5494338"/>
          <p14:tracePt t="467671" x="3103563" y="5481638"/>
          <p14:tracePt t="467686" x="3103563" y="5468938"/>
          <p14:tracePt t="467692" x="3092450" y="5468938"/>
          <p14:tracePt t="467700" x="3092450" y="5456238"/>
          <p14:tracePt t="467707" x="3092450" y="5443538"/>
          <p14:tracePt t="467720" x="3079750" y="5430838"/>
          <p14:tracePt t="467749" x="3079750" y="5418138"/>
          <p14:tracePt t="467785" x="3079750" y="5407025"/>
          <p14:tracePt t="467798" x="3079750" y="5394325"/>
          <p14:tracePt t="467862" x="3079750" y="5381625"/>
          <p14:tracePt t="468039" x="3067050" y="5381625"/>
          <p14:tracePt t="468253" x="3092450" y="5381625"/>
          <p14:tracePt t="468261" x="3128963" y="5381625"/>
          <p14:tracePt t="468268" x="3167063" y="5381625"/>
          <p14:tracePt t="468273" x="3205163" y="5381625"/>
          <p14:tracePt t="468281" x="3228975" y="5381625"/>
          <p14:tracePt t="468287" x="3254375" y="5381625"/>
          <p14:tracePt t="468293" x="3292475" y="5381625"/>
          <p14:tracePt t="468301" x="3305175" y="5381625"/>
          <p14:tracePt t="468307" x="3328988" y="5381625"/>
          <p14:tracePt t="468317" x="3354388" y="5381625"/>
          <p14:tracePt t="468329" x="3379788" y="5381625"/>
          <p14:tracePt t="468335" x="3392488" y="5381625"/>
          <p14:tracePt t="468341" x="3417888" y="5381625"/>
          <p14:tracePt t="468348" x="3429000" y="5381625"/>
          <p14:tracePt t="468355" x="3441700" y="5381625"/>
          <p14:tracePt t="468365" x="3454400" y="5381625"/>
          <p14:tracePt t="468369" x="3467100" y="5381625"/>
          <p14:tracePt t="468376" x="3479800" y="5381625"/>
          <p14:tracePt t="468383" x="3505200" y="5381625"/>
          <p14:tracePt t="468389" x="3517900" y="5381625"/>
          <p14:tracePt t="468403" x="3530600" y="5381625"/>
          <p14:tracePt t="468410" x="3541713" y="5381625"/>
          <p14:tracePt t="468417" x="3567113" y="5381625"/>
          <p14:tracePt t="468423" x="3579813" y="5381625"/>
          <p14:tracePt t="468437" x="3605213" y="5368925"/>
          <p14:tracePt t="468444" x="3617913" y="5368925"/>
          <p14:tracePt t="468452" x="3630613" y="5368925"/>
          <p14:tracePt t="468466" x="3643313" y="5356225"/>
          <p14:tracePt t="468471" x="3667125" y="5356225"/>
          <p14:tracePt t="468478" x="3679825" y="5356225"/>
          <p14:tracePt t="468485" x="3692525" y="5356225"/>
          <p14:tracePt t="468492" x="3705225" y="5356225"/>
          <p14:tracePt t="468499" x="3730625" y="5356225"/>
          <p14:tracePt t="468505" x="3743325" y="5356225"/>
          <p14:tracePt t="468512" x="3756025" y="5356225"/>
          <p14:tracePt t="468518" x="3779838" y="5356225"/>
          <p14:tracePt t="468526" x="3805238" y="5356225"/>
          <p14:tracePt t="468533" x="3817938" y="5356225"/>
          <p14:tracePt t="468540" x="3830638" y="5356225"/>
          <p14:tracePt t="468549" x="3856038" y="5356225"/>
          <p14:tracePt t="468553" x="3879850" y="5356225"/>
          <p14:tracePt t="468560" x="3905250" y="5356225"/>
          <p14:tracePt t="468568" x="3943350" y="5356225"/>
          <p14:tracePt t="468573" x="3968750" y="5356225"/>
          <p14:tracePt t="468583" x="4005263" y="5356225"/>
          <p14:tracePt t="468588" x="4056063" y="5356225"/>
          <p14:tracePt t="468593" x="4092575" y="5356225"/>
          <p14:tracePt t="468601" x="4168775" y="5356225"/>
          <p14:tracePt t="468607" x="4256088" y="5356225"/>
          <p14:tracePt t="468616" x="4318000" y="5356225"/>
          <p14:tracePt t="468620" x="4443413" y="5356225"/>
          <p14:tracePt t="468628" x="4556125" y="5356225"/>
          <p14:tracePt t="468635" x="4619625" y="5356225"/>
          <p14:tracePt t="468642" x="4694238" y="5356225"/>
          <p14:tracePt t="468651" x="4743450" y="5368925"/>
          <p14:tracePt t="468655" x="4768850" y="5368925"/>
          <p14:tracePt t="468662" x="4794250" y="5368925"/>
          <p14:tracePt t="468669" x="4819650" y="5368925"/>
          <p14:tracePt t="468676" x="4832350" y="5381625"/>
          <p14:tracePt t="468684" x="4843463" y="5381625"/>
          <p14:tracePt t="468689" x="4856163" y="5381625"/>
          <p14:tracePt t="468700" x="4868863" y="5381625"/>
          <p14:tracePt t="468703" x="4881563" y="5381625"/>
          <p14:tracePt t="468710" x="4881563" y="5394325"/>
          <p14:tracePt t="468717" x="4894263" y="5394325"/>
          <p14:tracePt t="468733" x="4906963" y="5407025"/>
          <p14:tracePt t="468737" x="4919663" y="5407025"/>
          <p14:tracePt t="468752" x="4932363" y="5418138"/>
          <p14:tracePt t="468766" x="4945063" y="5418138"/>
          <p14:tracePt t="468778" x="4956175" y="5418138"/>
          <p14:tracePt t="468792" x="4956175" y="5430838"/>
          <p14:tracePt t="468806" x="4968875" y="5430838"/>
          <p14:tracePt t="468833" x="4981575" y="5430838"/>
          <p14:tracePt t="468942" x="4981575" y="5443538"/>
          <p14:tracePt t="469065" x="4981575" y="5456238"/>
          <p14:tracePt t="469112" x="4994275" y="5456238"/>
          <p14:tracePt t="469644" x="4981575" y="5456238"/>
          <p14:tracePt t="469664" x="4968875" y="5456238"/>
          <p14:tracePt t="469685" x="4956175" y="5456238"/>
          <p14:tracePt t="469691" x="4945063" y="5456238"/>
          <p14:tracePt t="469704" x="4932363" y="5456238"/>
          <p14:tracePt t="469712" x="4906963" y="5456238"/>
          <p14:tracePt t="469720" x="4868863" y="5456238"/>
          <p14:tracePt t="469725" x="4843463" y="5456238"/>
          <p14:tracePt t="469733" x="4806950" y="5456238"/>
          <p14:tracePt t="469740" x="4781550" y="5456238"/>
          <p14:tracePt t="469750" x="4732338" y="5456238"/>
          <p14:tracePt t="469754" x="4694238" y="5456238"/>
          <p14:tracePt t="469760" x="4656138" y="5443538"/>
          <p14:tracePt t="469768" x="4594225" y="5443538"/>
          <p14:tracePt t="469773" x="4506913" y="5443538"/>
          <p14:tracePt t="469783" x="4468813" y="5443538"/>
          <p14:tracePt t="469787" x="4394200" y="5443538"/>
          <p14:tracePt t="469794" x="4356100" y="5443538"/>
          <p14:tracePt t="469802" x="4281488" y="5443538"/>
          <p14:tracePt t="469808" x="4217988" y="5443538"/>
          <p14:tracePt t="469817" x="4168775" y="5443538"/>
          <p14:tracePt t="469821" x="4130675" y="5443538"/>
          <p14:tracePt t="469828" x="4092575" y="5443538"/>
          <p14:tracePt t="469835" x="4043363" y="5456238"/>
          <p14:tracePt t="469842" x="4005263" y="5456238"/>
          <p14:tracePt t="469850" x="3968750" y="5468938"/>
          <p14:tracePt t="469855" x="3930650" y="5468938"/>
          <p14:tracePt t="469862" x="3879850" y="5468938"/>
          <p14:tracePt t="469869" x="3843338" y="5468938"/>
          <p14:tracePt t="469875" x="3805238" y="5468938"/>
          <p14:tracePt t="469884" x="3767138" y="5468938"/>
          <p14:tracePt t="469890" x="3717925" y="5468938"/>
          <p14:tracePt t="469899" x="3667125" y="5468938"/>
          <p14:tracePt t="469904" x="3630613" y="5468938"/>
          <p14:tracePt t="469910" x="3592513" y="5468938"/>
          <p14:tracePt t="469918" x="3567113" y="5468938"/>
          <p14:tracePt t="469924" x="3517900" y="5481638"/>
          <p14:tracePt t="469934" x="3479800" y="5494338"/>
          <p14:tracePt t="469938" x="3454400" y="5494338"/>
          <p14:tracePt t="469945" x="3429000" y="5494338"/>
          <p14:tracePt t="469952" x="3417888" y="5507038"/>
          <p14:tracePt t="469970" x="3328988" y="5518150"/>
          <p14:tracePt t="469978" x="3305175" y="5518150"/>
          <p14:tracePt t="469984" x="3279775" y="5530850"/>
          <p14:tracePt t="469992" x="3267075" y="5530850"/>
          <p14:tracePt t="470001" x="3228975" y="5543550"/>
          <p14:tracePt t="470005" x="3192463" y="5543550"/>
          <p14:tracePt t="470013" x="3179763" y="5543550"/>
          <p14:tracePt t="470020" x="3154363" y="5556250"/>
          <p14:tracePt t="470026" x="3128963" y="5568950"/>
          <p14:tracePt t="470034" x="3103563" y="5568950"/>
          <p14:tracePt t="470039" x="3079750" y="5581650"/>
          <p14:tracePt t="470048" x="3067050" y="5594350"/>
          <p14:tracePt t="470053" x="3041650" y="5607050"/>
          <p14:tracePt t="470060" x="3016250" y="5607050"/>
          <p14:tracePt t="470067" x="2992438" y="5619750"/>
          <p14:tracePt t="470073" x="2979738" y="5619750"/>
          <p14:tracePt t="470084" x="2967038" y="5630863"/>
          <p14:tracePt t="470088" x="2954338" y="5630863"/>
          <p14:tracePt t="470095" x="2928938" y="5630863"/>
          <p14:tracePt t="470102" x="2916238" y="5643563"/>
          <p14:tracePt t="470108" x="2903538" y="5656263"/>
          <p14:tracePt t="470115" x="2879725" y="5668963"/>
          <p14:tracePt t="470121" x="2867025" y="5681663"/>
          <p14:tracePt t="470128" x="2854325" y="5681663"/>
          <p14:tracePt t="470136" x="2828925" y="5694363"/>
          <p14:tracePt t="470142" x="2828925" y="5707063"/>
          <p14:tracePt t="470149" x="2816225" y="5707063"/>
          <p14:tracePt t="470155" x="2803525" y="5719763"/>
          <p14:tracePt t="470162" x="2790825" y="5732463"/>
          <p14:tracePt t="470175" x="2778125" y="5743575"/>
          <p14:tracePt t="470189" x="2754313" y="5756275"/>
          <p14:tracePt t="470199" x="2754313" y="5768975"/>
          <p14:tracePt t="470203" x="2728913" y="5781675"/>
          <p14:tracePt t="470218" x="2716213" y="5794375"/>
          <p14:tracePt t="470224" x="2716213" y="5807075"/>
          <p14:tracePt t="470232" x="2703513" y="5819775"/>
          <p14:tracePt t="470237" x="2690813" y="5832475"/>
          <p14:tracePt t="470244" x="2678113" y="5832475"/>
          <p14:tracePt t="470258" x="2667000" y="5832475"/>
          <p14:tracePt t="470266" x="2667000" y="5843588"/>
          <p14:tracePt t="470272" x="2654300" y="5856288"/>
          <p14:tracePt t="470279" x="2641600" y="5856288"/>
          <p14:tracePt t="470286" x="2641600" y="5868988"/>
          <p14:tracePt t="470292" x="2628900" y="5868988"/>
          <p14:tracePt t="470305" x="2628900" y="5881688"/>
          <p14:tracePt t="470319" x="2628900" y="5894388"/>
          <p14:tracePt t="470326" x="2616200" y="5907088"/>
          <p14:tracePt t="470333" x="2603500" y="5907088"/>
          <p14:tracePt t="470348" x="2603500" y="5919788"/>
          <p14:tracePt t="470359" x="2603500" y="5932488"/>
          <p14:tracePt t="470373" x="2590800" y="5932488"/>
          <p14:tracePt t="470383" x="2590800" y="5945188"/>
          <p14:tracePt t="470386" x="2590800" y="5956300"/>
          <p14:tracePt t="470402" x="2590800" y="5969000"/>
          <p14:tracePt t="470408" x="2578100" y="5969000"/>
          <p14:tracePt t="470430" x="2578100" y="5981700"/>
          <p14:tracePt t="470448" x="2578100" y="5994400"/>
          <p14:tracePt t="470463" x="2578100" y="6007100"/>
          <p14:tracePt t="470496" x="2578100" y="6019800"/>
          <p14:tracePt t="470518" x="2590800" y="6019800"/>
          <p14:tracePt t="470531" x="2590800" y="6032500"/>
          <p14:tracePt t="470551" x="2603500" y="6032500"/>
          <p14:tracePt t="470564" x="2616200" y="6045200"/>
          <p14:tracePt t="470605" x="2616200" y="6056313"/>
          <p14:tracePt t="470646" x="2628900" y="6056313"/>
          <p14:tracePt t="473211" x="2641600" y="6056313"/>
          <p14:tracePt t="473218" x="2667000" y="6056313"/>
          <p14:tracePt t="473226" x="2690813" y="6056313"/>
          <p14:tracePt t="473233" x="2728913" y="6056313"/>
          <p14:tracePt t="473238" x="2767013" y="6045200"/>
          <p14:tracePt t="473249" x="2803525" y="6045200"/>
          <p14:tracePt t="473253" x="2828925" y="6032500"/>
          <p14:tracePt t="473259" x="2867025" y="6032500"/>
          <p14:tracePt t="473267" x="2890838" y="6032500"/>
          <p14:tracePt t="473273" x="2916238" y="6019800"/>
          <p14:tracePt t="473283" x="2928938" y="6019800"/>
          <p14:tracePt t="473287" x="2954338" y="6007100"/>
          <p14:tracePt t="473302" x="2967038" y="6007100"/>
          <p14:tracePt t="473309" x="2979738" y="5994400"/>
          <p14:tracePt t="473317" x="2992438" y="5981700"/>
          <p14:tracePt t="473333" x="3003550" y="5969000"/>
          <p14:tracePt t="473336" x="3016250" y="5969000"/>
          <p14:tracePt t="473343" x="3028950" y="5969000"/>
          <p14:tracePt t="473351" x="3028950" y="5956300"/>
          <p14:tracePt t="473357" x="3041650" y="5956300"/>
          <p14:tracePt t="473366" x="3041650" y="5945188"/>
          <p14:tracePt t="473371" x="3041650" y="5932488"/>
          <p14:tracePt t="473378" x="3054350" y="5932488"/>
          <p14:tracePt t="473393" x="3067050" y="5919788"/>
          <p14:tracePt t="473399" x="3079750" y="5919788"/>
          <p14:tracePt t="473407" x="3079750" y="5907088"/>
          <p14:tracePt t="473420" x="3079750" y="5894388"/>
          <p14:tracePt t="473435" x="3092450" y="5881688"/>
          <p14:tracePt t="473464" x="3103563" y="5868988"/>
          <p14:tracePt t="473500" x="3103563" y="5856288"/>
          <p14:tracePt t="473520" x="3103563" y="5843588"/>
          <p14:tracePt t="473533" x="3103563" y="5832475"/>
          <p14:tracePt t="473546" x="3103563" y="5819775"/>
          <p14:tracePt t="473568" x="3103563" y="5807075"/>
          <p14:tracePt t="473573" x="3103563" y="5794375"/>
          <p14:tracePt t="473587" x="3103563" y="5781675"/>
          <p14:tracePt t="473594" x="3092450" y="5756275"/>
          <p14:tracePt t="473601" x="3092450" y="5743575"/>
          <p14:tracePt t="473608" x="3092450" y="5732463"/>
          <p14:tracePt t="473616" x="3079750" y="5707063"/>
          <p14:tracePt t="473629" x="3079750" y="5694363"/>
          <p14:tracePt t="473634" x="3079750" y="5656263"/>
          <p14:tracePt t="473642" x="3079750" y="5643563"/>
          <p14:tracePt t="473649" x="3079750" y="5619750"/>
          <p14:tracePt t="473656" x="3067050" y="5607050"/>
          <p14:tracePt t="473667" x="3067050" y="5581650"/>
          <p14:tracePt t="473670" x="3054350" y="5556250"/>
          <p14:tracePt t="473677" x="3054350" y="5543550"/>
          <p14:tracePt t="473684" x="3054350" y="5530850"/>
          <p14:tracePt t="473690" x="3054350" y="5518150"/>
          <p14:tracePt t="473699" x="3054350" y="5507038"/>
          <p14:tracePt t="473702" x="3041650" y="5494338"/>
          <p14:tracePt t="473711" x="3041650" y="5481638"/>
          <p14:tracePt t="473716" x="3041650" y="5468938"/>
          <p14:tracePt t="473723" x="3041650" y="5456238"/>
          <p14:tracePt t="473738" x="3041650" y="5430838"/>
          <p14:tracePt t="473751" x="3041650" y="5418138"/>
          <p14:tracePt t="473766" x="3041650" y="5394325"/>
          <p14:tracePt t="473787" x="3041650" y="5381625"/>
          <p14:tracePt t="473806" x="3041650" y="5368925"/>
          <p14:tracePt t="473826" x="3028950" y="5368925"/>
          <p14:tracePt t="473848" x="3016250" y="5381625"/>
          <p14:tracePt t="473854" x="3016250" y="5394325"/>
          <p14:tracePt t="473860" x="2992438" y="5407025"/>
          <p14:tracePt t="473868" x="2992438" y="5418138"/>
          <p14:tracePt t="473874" x="2979738" y="5443538"/>
          <p14:tracePt t="473883" x="2954338" y="5468938"/>
          <p14:tracePt t="473887" x="2954338" y="5494338"/>
          <p14:tracePt t="473894" x="2941638" y="5507038"/>
          <p14:tracePt t="473902" x="2941638" y="5530850"/>
          <p14:tracePt t="473907" x="2928938" y="5543550"/>
          <p14:tracePt t="473915" x="2928938" y="5556250"/>
          <p14:tracePt t="473921" x="2916238" y="5581650"/>
          <p14:tracePt t="473928" x="2903538" y="5594350"/>
          <p14:tracePt t="473936" x="2903538" y="5619750"/>
          <p14:tracePt t="473943" x="2903538" y="5630863"/>
          <p14:tracePt t="473953" x="2890838" y="5643563"/>
          <p14:tracePt t="473956" x="2879725" y="5668963"/>
          <p14:tracePt t="473965" x="2879725" y="5681663"/>
          <p14:tracePt t="473970" x="2879725" y="5694363"/>
          <p14:tracePt t="473976" x="2867025" y="5719763"/>
          <p14:tracePt t="473983" x="2854325" y="5732463"/>
          <p14:tracePt t="473990" x="2854325" y="5743575"/>
          <p14:tracePt t="473998" x="2854325" y="5768975"/>
          <p14:tracePt t="474003" x="2854325" y="5781675"/>
          <p14:tracePt t="474010" x="2854325" y="5794375"/>
          <p14:tracePt t="474017" x="2841625" y="5807075"/>
          <p14:tracePt t="474023" x="2841625" y="5843588"/>
          <p14:tracePt t="474037" x="2828925" y="5856288"/>
          <p14:tracePt t="474045" x="2828925" y="5881688"/>
          <p14:tracePt t="474058" x="2828925" y="5894388"/>
          <p14:tracePt t="474066" x="2828925" y="5919788"/>
          <p14:tracePt t="474071" x="2828925" y="5932488"/>
          <p14:tracePt t="474079" x="2828925" y="5956300"/>
          <p14:tracePt t="474085" x="2828925" y="5969000"/>
          <p14:tracePt t="474092" x="2828925" y="5994400"/>
          <p14:tracePt t="474100" x="2828925" y="6019800"/>
          <p14:tracePt t="474106" x="2828925" y="6032500"/>
          <p14:tracePt t="474116" x="2828925" y="6045200"/>
          <p14:tracePt t="474121" x="2828925" y="6069013"/>
          <p14:tracePt t="474134" x="2828925" y="6081713"/>
          <p14:tracePt t="474139" x="2828925" y="6094413"/>
          <p14:tracePt t="474149" x="2828925" y="6107113"/>
          <p14:tracePt t="474160" x="2828925" y="6119813"/>
          <p14:tracePt t="474168" x="2828925" y="6132513"/>
          <p14:tracePt t="474183" x="2828925" y="6145213"/>
          <p14:tracePt t="474187" x="2828925" y="6157913"/>
          <p14:tracePt t="474201" x="2828925" y="6169025"/>
          <p14:tracePt t="474208" x="2828925" y="6181725"/>
          <p14:tracePt t="474216" x="2828925" y="6194425"/>
          <p14:tracePt t="474229" x="2828925" y="6207125"/>
          <p14:tracePt t="474242" x="2828925" y="6232525"/>
          <p14:tracePt t="474263" x="2828925" y="6245225"/>
          <p14:tracePt t="474276" x="2828925" y="6257925"/>
          <p14:tracePt t="474303" x="2828925" y="6269038"/>
          <p14:tracePt t="474378" x="2841625" y="6269038"/>
          <p14:tracePt t="474392" x="2854325" y="6269038"/>
          <p14:tracePt t="474419" x="2867025" y="6257925"/>
          <p14:tracePt t="474433" x="2867025" y="6245225"/>
          <p14:tracePt t="474448" x="2879725" y="6245225"/>
          <p14:tracePt t="474454" x="2879725" y="6232525"/>
          <p14:tracePt t="474460" x="2879725" y="6219825"/>
          <p14:tracePt t="474468" x="2903538" y="6219825"/>
          <p14:tracePt t="474483" x="2903538" y="6207125"/>
          <p14:tracePt t="474488" x="2916238" y="6207125"/>
          <p14:tracePt t="474495" x="2916238" y="6194425"/>
          <p14:tracePt t="474508" x="2928938" y="6181725"/>
          <p14:tracePt t="474516" x="2941638" y="6181725"/>
          <p14:tracePt t="474521" x="2941638" y="6169025"/>
          <p14:tracePt t="474529" x="2954338" y="6169025"/>
          <p14:tracePt t="474542" x="2979738" y="6145213"/>
          <p14:tracePt t="474555" x="2992438" y="6145213"/>
          <p14:tracePt t="474566" x="2992438" y="6132513"/>
          <p14:tracePt t="474570" x="3016250" y="6132513"/>
          <p14:tracePt t="474575" x="3028950" y="6119813"/>
          <p14:tracePt t="474583" x="3041650" y="6119813"/>
          <p14:tracePt t="474590" x="3054350" y="6119813"/>
          <p14:tracePt t="474603" x="3079750" y="6107113"/>
          <p14:tracePt t="474610" x="3103563" y="6107113"/>
          <p14:tracePt t="474618" x="3116263" y="6107113"/>
          <p14:tracePt t="474633" x="3141663" y="6107113"/>
          <p14:tracePt t="474638" x="3154363" y="6107113"/>
          <p14:tracePt t="474645" x="3167063" y="6107113"/>
          <p14:tracePt t="474652" x="3179763" y="6107113"/>
          <p14:tracePt t="474657" x="3192463" y="6094413"/>
          <p14:tracePt t="474666" x="3205163" y="6094413"/>
          <p14:tracePt t="474671" x="3216275" y="6094413"/>
          <p14:tracePt t="474678" x="3228975" y="6094413"/>
          <p14:tracePt t="474691" x="3241675" y="6094413"/>
          <p14:tracePt t="474701" x="3254375" y="6094413"/>
          <p14:tracePt t="474713" x="3267075" y="6094413"/>
          <p14:tracePt t="474719" x="3279775" y="6094413"/>
          <p14:tracePt t="474733" x="3292475" y="6094413"/>
          <p14:tracePt t="474761" x="3305175" y="6094413"/>
          <p14:tracePt t="474794" x="3317875" y="6094413"/>
          <p14:tracePt t="474802" x="3328988" y="6094413"/>
          <p14:tracePt t="475449" x="3341688" y="6094413"/>
          <p14:tracePt t="475455" x="3354388" y="6094413"/>
          <p14:tracePt t="475463" x="3367088" y="6081713"/>
          <p14:tracePt t="475470" x="3392488" y="6081713"/>
          <p14:tracePt t="475476" x="3429000" y="6081713"/>
          <p14:tracePt t="475482" x="3479800" y="6081713"/>
          <p14:tracePt t="475489" x="3567113" y="6081713"/>
          <p14:tracePt t="475499" x="3617913" y="6081713"/>
          <p14:tracePt t="475503" x="3743325" y="6081713"/>
          <p14:tracePt t="475510" x="3856038" y="6094413"/>
          <p14:tracePt t="475518" x="3956050" y="6107113"/>
          <p14:tracePt t="475523" x="4068763" y="6119813"/>
          <p14:tracePt t="475530" x="4181475" y="6132513"/>
          <p14:tracePt t="475538" x="4230688" y="6145213"/>
          <p14:tracePt t="475544" x="4305300" y="6157913"/>
          <p14:tracePt t="475552" x="4381500" y="6169025"/>
          <p14:tracePt t="475557" x="4430713" y="6181725"/>
          <p14:tracePt t="475566" x="4494213" y="6181725"/>
          <p14:tracePt t="475571" x="4643438" y="6194425"/>
          <p14:tracePt t="475578" x="4768850" y="6207125"/>
          <p14:tracePt t="475587" x="4881563" y="6207125"/>
          <p14:tracePt t="475592" x="4968875" y="6219825"/>
          <p14:tracePt t="475600" x="5057775" y="6219825"/>
          <p14:tracePt t="475606" x="5119688" y="6232525"/>
          <p14:tracePt t="475615" x="5157788" y="6232525"/>
          <p14:tracePt t="475619" x="5207000" y="6245225"/>
          <p14:tracePt t="475626" x="5245100" y="6245225"/>
          <p14:tracePt t="475633" x="5281613" y="6257925"/>
          <p14:tracePt t="475639" x="5294313" y="6257925"/>
          <p14:tracePt t="475648" x="5307013" y="6257925"/>
          <p14:tracePt t="475653" x="5332413" y="6257925"/>
          <p14:tracePt t="475659" x="5345113" y="6257925"/>
          <p14:tracePt t="475667" x="5357813" y="6269038"/>
          <p14:tracePt t="479817" x="5332413" y="6269038"/>
          <p14:tracePt t="479823" x="5307013" y="6281738"/>
          <p14:tracePt t="479832" x="5281613" y="6281738"/>
          <p14:tracePt t="479840" x="5257800" y="6281738"/>
          <p14:tracePt t="479845" x="5219700" y="6281738"/>
          <p14:tracePt t="479853" x="5170488" y="6281738"/>
          <p14:tracePt t="479858" x="5132388" y="6281738"/>
          <p14:tracePt t="479865" x="5081588" y="6281738"/>
          <p14:tracePt t="479872" x="5019675" y="6281738"/>
          <p14:tracePt t="479883" x="4945063" y="6281738"/>
          <p14:tracePt t="479886" x="4894263" y="6281738"/>
          <p14:tracePt t="479894" x="4856163" y="6281738"/>
          <p14:tracePt t="479901" x="4819650" y="6281738"/>
          <p14:tracePt t="479907" x="4781550" y="6281738"/>
          <p14:tracePt t="479916" x="4768850" y="6281738"/>
          <p14:tracePt t="479922" x="4732338" y="6281738"/>
          <p14:tracePt t="479929" x="4719638" y="6281738"/>
          <p14:tracePt t="479935" x="4694238" y="6281738"/>
          <p14:tracePt t="479943" x="4656138" y="6281738"/>
          <p14:tracePt t="479951" x="4630738" y="6281738"/>
          <p14:tracePt t="479971" x="4568825" y="6281738"/>
          <p14:tracePt t="479978" x="4543425" y="6281738"/>
          <p14:tracePt t="479985" x="4506913" y="6269038"/>
          <p14:tracePt t="479992" x="4481513" y="6269038"/>
          <p14:tracePt t="479999" x="4443413" y="6257925"/>
          <p14:tracePt t="480006" x="4418013" y="6257925"/>
          <p14:tracePt t="480015" x="4394200" y="6257925"/>
          <p14:tracePt t="480021" x="4356100" y="6257925"/>
          <p14:tracePt t="480028" x="4330700" y="6257925"/>
          <p14:tracePt t="480034" x="4294188" y="6245225"/>
          <p14:tracePt t="480042" x="4256088" y="6232525"/>
          <p14:tracePt t="480051" x="4230688" y="6232525"/>
          <p14:tracePt t="480055" x="4192588" y="6219825"/>
          <p14:tracePt t="480064" x="4168775" y="6207125"/>
          <p14:tracePt t="480070" x="4143375" y="6194425"/>
          <p14:tracePt t="480078" x="4117975" y="6194425"/>
          <p14:tracePt t="480083" x="4081463" y="6181725"/>
          <p14:tracePt t="480092" x="4056063" y="6157913"/>
          <p14:tracePt t="480099" x="4030663" y="6157913"/>
          <p14:tracePt t="480106" x="4005263" y="6145213"/>
          <p14:tracePt t="480117" x="3979863" y="6132513"/>
          <p14:tracePt t="480121" x="3943350" y="6119813"/>
          <p14:tracePt t="480128" x="3917950" y="6107113"/>
          <p14:tracePt t="480135" x="3892550" y="6094413"/>
          <p14:tracePt t="480142" x="3867150" y="6081713"/>
          <p14:tracePt t="480151" x="3843338" y="6081713"/>
          <p14:tracePt t="480156" x="3805238" y="6069013"/>
          <p14:tracePt t="480167" x="3779838" y="6056313"/>
          <p14:tracePt t="480171" x="3756025" y="6056313"/>
          <p14:tracePt t="480177" x="3730625" y="6032500"/>
          <p14:tracePt t="480186" x="3705225" y="6032500"/>
          <p14:tracePt t="480192" x="3679825" y="6019800"/>
          <p14:tracePt t="480199" x="3654425" y="6007100"/>
          <p14:tracePt t="480205" x="3643313" y="5994400"/>
          <p14:tracePt t="480217" x="3617913" y="5981700"/>
          <p14:tracePt t="480222" x="3605213" y="5981700"/>
          <p14:tracePt t="480228" x="3592513" y="5969000"/>
          <p14:tracePt t="480235" x="3567113" y="5956300"/>
          <p14:tracePt t="480249" x="3541713" y="5956300"/>
          <p14:tracePt t="480256" x="3541713" y="5945188"/>
          <p14:tracePt t="480266" x="3530600" y="5932488"/>
          <p14:tracePt t="480271" x="3517900" y="5932488"/>
          <p14:tracePt t="480279" x="3505200" y="5919788"/>
          <p14:tracePt t="480292" x="3492500" y="5919788"/>
          <p14:tracePt t="480302" x="3479800" y="5907088"/>
          <p14:tracePt t="480307" x="3467100" y="5907088"/>
          <p14:tracePt t="480316" x="3467100" y="5894388"/>
          <p14:tracePt t="480322" x="3454400" y="5894388"/>
          <p14:tracePt t="480332" x="3441700" y="5894388"/>
          <p14:tracePt t="480336" x="3441700" y="5881688"/>
          <p14:tracePt t="480345" x="3417888" y="5881688"/>
          <p14:tracePt t="480359" x="3405188" y="5881688"/>
          <p14:tracePt t="480372" x="3379788" y="5868988"/>
          <p14:tracePt t="480387" x="3367088" y="5868988"/>
          <p14:tracePt t="480402" x="3354388" y="5868988"/>
          <p14:tracePt t="480423" x="3341688" y="5868988"/>
          <p14:tracePt t="480433" x="3328988" y="5868988"/>
          <p14:tracePt t="480459" x="3317875" y="5868988"/>
          <p14:tracePt t="480494" x="3305175" y="5868988"/>
          <p14:tracePt t="480531" x="3292475" y="5868988"/>
          <p14:tracePt t="480545" x="3292475" y="5856288"/>
          <p14:tracePt t="480631" x="3279775" y="5856288"/>
          <p14:tracePt t="480960" x="3292475" y="5856288"/>
          <p14:tracePt t="480979" x="3292475" y="5868988"/>
          <p14:tracePt t="481007" x="3305175" y="5881688"/>
          <p14:tracePt t="481021" x="3305175" y="5894388"/>
          <p14:tracePt t="481029" x="3305175" y="5907088"/>
          <p14:tracePt t="481036" x="3317875" y="5907088"/>
          <p14:tracePt t="481050" x="3317875" y="5919788"/>
          <p14:tracePt t="481064" x="3328988" y="5919788"/>
          <p14:tracePt t="481068" x="3328988" y="5932488"/>
          <p14:tracePt t="481075" x="3328988" y="5945188"/>
          <p14:tracePt t="481090" x="3341688" y="5945188"/>
          <p14:tracePt t="481099" x="3341688" y="5956300"/>
          <p14:tracePt t="481117" x="3341688" y="5969000"/>
          <p14:tracePt t="481123" x="3354388" y="5969000"/>
          <p14:tracePt t="481133" x="3354388" y="5981700"/>
          <p14:tracePt t="481144" x="3367088" y="5994400"/>
          <p14:tracePt t="481157" x="3367088" y="6007100"/>
          <p14:tracePt t="481166" x="3379788" y="6007100"/>
          <p14:tracePt t="481192" x="3379788" y="6019800"/>
          <p14:tracePt t="481199" x="3392488" y="6019800"/>
          <p14:tracePt t="481219" x="3392488" y="6032500"/>
          <p14:tracePt t="481240" x="3405188" y="6045200"/>
          <p14:tracePt t="492899" x="3405188" y="6056313"/>
          <p14:tracePt t="492905" x="3392488" y="6081713"/>
          <p14:tracePt t="492913" x="3379788" y="6107113"/>
          <p14:tracePt t="492920" x="3354388" y="6132513"/>
          <p14:tracePt t="492926" x="3354388" y="6145213"/>
          <p14:tracePt t="492934" x="3328988" y="6181725"/>
          <p14:tracePt t="492940" x="3317875" y="6194425"/>
          <p14:tracePt t="492950" x="3292475" y="6219825"/>
          <p14:tracePt t="492969" x="3241675" y="6281738"/>
          <p14:tracePt t="492976" x="3216275" y="6319838"/>
          <p14:tracePt t="492983" x="3192463" y="6345238"/>
          <p14:tracePt t="492989" x="3167063" y="6370638"/>
          <p14:tracePt t="493001" x="3141663" y="6407150"/>
          <p14:tracePt t="493005" x="3116263" y="6419850"/>
          <p14:tracePt t="493010" x="3092450" y="6445250"/>
          <p14:tracePt t="493018" x="3067050" y="6470650"/>
          <p14:tracePt t="493024" x="3041650" y="6494463"/>
          <p14:tracePt t="493032" x="3016250" y="6519863"/>
          <p14:tracePt t="493038" x="2992438" y="6532563"/>
          <p14:tracePt t="493048" x="2967038" y="6545263"/>
          <p14:tracePt t="493053" x="2954338" y="6570663"/>
          <p14:tracePt t="493060" x="2928938" y="6583363"/>
          <p14:tracePt t="493068" x="2916238" y="6594475"/>
          <p14:tracePt t="493074" x="2890838" y="6619875"/>
          <p14:tracePt t="493082" x="2867025" y="6619875"/>
          <p14:tracePt t="493087" x="2854325" y="6645275"/>
          <p14:tracePt t="493098" x="2841625" y="6645275"/>
          <p14:tracePt t="493103" x="2816225" y="6657975"/>
          <p14:tracePt t="493109" x="2803525" y="6670675"/>
          <p14:tracePt t="493116" x="2790825" y="6670675"/>
          <p14:tracePt t="493123" x="2778125" y="6670675"/>
          <p14:tracePt t="493133" x="2767013" y="6670675"/>
          <p14:tracePt t="493136" x="2754313" y="6670675"/>
          <p14:tracePt t="493144" x="2728913" y="6670675"/>
          <p14:tracePt t="493151" x="2716213" y="6670675"/>
          <p14:tracePt t="493158" x="2703513" y="6670675"/>
          <p14:tracePt t="493165" x="2690813" y="6670675"/>
          <p14:tracePt t="493172" x="2678113" y="6670675"/>
          <p14:tracePt t="493182" x="2667000" y="6670675"/>
          <p14:tracePt t="493185" x="2654300" y="6670675"/>
          <p14:tracePt t="493200" x="2628900" y="6670675"/>
          <p14:tracePt t="493215" x="2616200" y="6670675"/>
          <p14:tracePt t="493227" x="2590800" y="6657975"/>
          <p14:tracePt t="493234" x="2590800" y="6645275"/>
          <p14:tracePt t="493240" x="2578100" y="6645275"/>
          <p14:tracePt t="493249" x="2578100" y="6632575"/>
          <p14:tracePt t="493254" x="2554288" y="6632575"/>
          <p14:tracePt t="493265" x="2554288" y="6619875"/>
          <p14:tracePt t="493268" x="2541588" y="6607175"/>
          <p14:tracePt t="493276" x="2528888" y="6594475"/>
          <p14:tracePt t="493283" x="2516188" y="6583363"/>
          <p14:tracePt t="493289" x="2516188" y="6570663"/>
          <p14:tracePt t="493299" x="2503488" y="6570663"/>
          <p14:tracePt t="493304" x="2490788" y="6557963"/>
          <p14:tracePt t="493311" x="2478088" y="6545263"/>
          <p14:tracePt t="493317" x="2478088" y="6532563"/>
          <p14:tracePt t="493325" x="2465388" y="6532563"/>
          <p14:tracePt t="493332" x="2452688" y="6519863"/>
          <p14:tracePt t="493339" x="2441575" y="6507163"/>
          <p14:tracePt t="493349" x="2441575" y="6494463"/>
          <p14:tracePt t="493360" x="2428875" y="6483350"/>
          <p14:tracePt t="493374" x="2416175" y="6457950"/>
          <p14:tracePt t="493381" x="2403475" y="6457950"/>
          <p14:tracePt t="493388" x="2403475" y="6445250"/>
          <p14:tracePt t="493402" x="2390775" y="6432550"/>
          <p14:tracePt t="493409" x="2390775" y="6419850"/>
          <p14:tracePt t="493423" x="2390775" y="6407150"/>
          <p14:tracePt t="493436" x="2378075" y="6394450"/>
          <p14:tracePt t="493451" x="2365375" y="6394450"/>
          <p14:tracePt t="493465" x="2365375" y="6381750"/>
          <p14:tracePt t="493472" x="2365375" y="6370638"/>
          <p14:tracePt t="493485" x="2352675" y="6357938"/>
          <p14:tracePt t="493507" x="2352675" y="6345238"/>
          <p14:tracePt t="493520" x="2339975" y="6332538"/>
          <p14:tracePt t="493528" x="2339975" y="6319838"/>
          <p14:tracePt t="493549" x="2328863" y="6307138"/>
          <p14:tracePt t="493556" x="2328863" y="6294438"/>
          <p14:tracePt t="493565" x="2316163" y="6294438"/>
          <p14:tracePt t="493570" x="2316163" y="6281738"/>
          <p14:tracePt t="493585" x="2316163" y="6269038"/>
          <p14:tracePt t="493591" x="2316163" y="6257925"/>
          <p14:tracePt t="493605" x="2316163" y="6245225"/>
          <p14:tracePt t="493615" x="2316163" y="6232525"/>
          <p14:tracePt t="493618" x="2316163" y="6219825"/>
          <p14:tracePt t="493633" x="2316163" y="6207125"/>
          <p14:tracePt t="493649" x="2316163" y="6194425"/>
          <p14:tracePt t="493655" x="2316163" y="6181725"/>
          <p14:tracePt t="493668" x="2316163" y="6169025"/>
          <p14:tracePt t="493689" x="2316163" y="6157913"/>
          <p14:tracePt t="493703" x="2316163" y="6145213"/>
          <p14:tracePt t="493712" x="2316163" y="6132513"/>
          <p14:tracePt t="493718" x="2316163" y="6119813"/>
          <p14:tracePt t="493732" x="2316163" y="6107113"/>
          <p14:tracePt t="493739" x="2316163" y="6094413"/>
          <p14:tracePt t="493753" x="2316163" y="6081713"/>
          <p14:tracePt t="493774" x="2316163" y="6069013"/>
          <p14:tracePt t="493788" x="2316163" y="6056313"/>
          <p14:tracePt t="493798" x="2316163" y="6045200"/>
          <p14:tracePt t="493816" x="2316163" y="6032500"/>
          <p14:tracePt t="493831" x="2316163" y="6019800"/>
          <p14:tracePt t="493847" x="2316163" y="6007100"/>
          <p14:tracePt t="493873" x="2316163" y="5994400"/>
          <p14:tracePt t="493887" x="2316163" y="5981700"/>
          <p14:tracePt t="493901" x="2316163" y="5969000"/>
          <p14:tracePt t="493914" x="2316163" y="5956300"/>
          <p14:tracePt t="493932" x="2316163" y="5945188"/>
          <p14:tracePt t="493935" x="2316163" y="5932488"/>
          <p14:tracePt t="493943" x="2316163" y="5919788"/>
          <p14:tracePt t="493966" x="2316163" y="5894388"/>
          <p14:tracePt t="493971" x="2316163" y="5881688"/>
          <p14:tracePt t="493985" x="2316163" y="5868988"/>
          <p14:tracePt t="493992" x="2316163" y="5856288"/>
          <p14:tracePt t="494000" x="2316163" y="5843588"/>
          <p14:tracePt t="494015" x="2316163" y="5832475"/>
          <p14:tracePt t="494019" x="2316163" y="5819775"/>
          <p14:tracePt t="494027" x="2316163" y="5807075"/>
          <p14:tracePt t="494035" x="2328863" y="5807075"/>
          <p14:tracePt t="494049" x="2328863" y="5794375"/>
          <p14:tracePt t="494065" x="2328863" y="5781675"/>
          <p14:tracePt t="494084" x="2328863" y="5768975"/>
          <p14:tracePt t="494091" x="2328863" y="5756275"/>
          <p14:tracePt t="494118" x="2328863" y="5743575"/>
          <p14:tracePt t="494147" x="2339975" y="5732463"/>
          <p14:tracePt t="494182" x="2339975" y="5719763"/>
          <p14:tracePt t="494203" x="2339975" y="5707063"/>
          <p14:tracePt t="494308" x="2339975" y="5719763"/>
          <p14:tracePt t="494338" x="2339975" y="5732463"/>
          <p14:tracePt t="494359" x="2339975" y="5743575"/>
          <p14:tracePt t="494372" x="2339975" y="5756275"/>
          <p14:tracePt t="494381" x="2339975" y="5768975"/>
          <p14:tracePt t="494401" x="2339975" y="5781675"/>
          <p14:tracePt t="494417" x="2328863" y="5794375"/>
          <p14:tracePt t="494444" x="2328863" y="5807075"/>
          <p14:tracePt t="494451" x="2328863" y="5819775"/>
          <p14:tracePt t="494484" x="2328863" y="5832475"/>
          <p14:tracePt t="494518" x="2328863" y="5843588"/>
          <p14:tracePt t="494545" x="2328863" y="5856288"/>
          <p14:tracePt t="494567" x="2328863" y="5868988"/>
          <p14:tracePt t="494593" x="2328863" y="5881688"/>
          <p14:tracePt t="494615" x="2328863" y="5894388"/>
          <p14:tracePt t="494635" x="2328863" y="5907088"/>
          <p14:tracePt t="494642" x="2328863" y="5919788"/>
          <p14:tracePt t="494662" x="2328863" y="5932488"/>
          <p14:tracePt t="494675" x="2339975" y="5945188"/>
          <p14:tracePt t="494689" x="2339975" y="5956300"/>
          <p14:tracePt t="494702" x="2339975" y="5969000"/>
          <p14:tracePt t="494710" x="2352675" y="5969000"/>
          <p14:tracePt t="494718" x="2352675" y="5981700"/>
          <p14:tracePt t="494732" x="2352675" y="5994400"/>
          <p14:tracePt t="494743" x="2365375" y="5994400"/>
          <p14:tracePt t="494766" x="2378075" y="6007100"/>
          <p14:tracePt t="494780" x="2378075" y="6019800"/>
          <p14:tracePt t="494805" x="2390775" y="6019800"/>
          <p14:tracePt t="494839" x="2403475" y="6019800"/>
          <p14:tracePt t="494867" x="2416175" y="6019800"/>
          <p14:tracePt t="494879" x="2416175" y="6007100"/>
          <p14:tracePt t="494894" x="2428875" y="6007100"/>
          <p14:tracePt t="494913" x="2441575" y="6007100"/>
          <p14:tracePt t="494921" x="2441575" y="5994400"/>
          <p14:tracePt t="494941" x="2452688" y="5994400"/>
          <p14:tracePt t="494963" x="2452688" y="5981700"/>
          <p14:tracePt t="494984" x="2465388" y="5981700"/>
          <p14:tracePt t="494995" x="2465388" y="5969000"/>
          <p14:tracePt t="495010" x="2465388" y="5956300"/>
          <p14:tracePt t="495023" x="2478088" y="5956300"/>
          <p14:tracePt t="495030" x="2490788" y="5956300"/>
          <p14:tracePt t="495057" x="2490788" y="5945188"/>
          <p14:tracePt t="495064" x="2503488" y="5945188"/>
          <p14:tracePt t="495099" x="2516188" y="5945188"/>
          <p14:tracePt t="495105" x="2516188" y="5932488"/>
          <p14:tracePt t="495125" x="2528888" y="5932488"/>
          <p14:tracePt t="495147" x="2541588" y="5932488"/>
          <p14:tracePt t="495159" x="2541588" y="5919788"/>
          <p14:tracePt t="495180" x="2541588" y="5907088"/>
          <p14:tracePt t="495228" x="2541588" y="5894388"/>
          <p14:tracePt t="495262" x="2541588" y="5881688"/>
          <p14:tracePt t="495268" x="2528888" y="5881688"/>
          <p14:tracePt t="495302" x="2516188" y="5868988"/>
          <p14:tracePt t="495310" x="2516188" y="5856288"/>
          <p14:tracePt t="495330" x="2503488" y="5856288"/>
          <p14:tracePt t="495343" x="2503488" y="5843588"/>
          <p14:tracePt t="495370" x="2490788" y="5843588"/>
          <p14:tracePt t="495378" x="2490788" y="5832475"/>
          <p14:tracePt t="495385" x="2478088" y="5832475"/>
          <p14:tracePt t="495412" x="2478088" y="5819775"/>
          <p14:tracePt t="495419" x="2465388" y="5819775"/>
          <p14:tracePt t="495425" x="2465388" y="5807075"/>
          <p14:tracePt t="495446" x="2452688" y="5807075"/>
          <p14:tracePt t="495459" x="2441575" y="5807075"/>
          <p14:tracePt t="495468" x="2428875" y="5794375"/>
          <p14:tracePt t="495487" x="2416175" y="5794375"/>
          <p14:tracePt t="495494" x="2416175" y="5781675"/>
          <p14:tracePt t="495502" x="2403475" y="5781675"/>
          <p14:tracePt t="495520" x="2390775" y="5781675"/>
          <p14:tracePt t="495542" x="2365375" y="5781675"/>
          <p14:tracePt t="495562" x="2352675" y="5781675"/>
          <p14:tracePt t="495583" x="2339975" y="5781675"/>
          <p14:tracePt t="495603" x="2328863" y="5781675"/>
          <p14:tracePt t="495631" x="2316163" y="5781675"/>
          <p14:tracePt t="495651" x="2316163" y="5794375"/>
          <p14:tracePt t="495671" x="2316163" y="5819775"/>
          <p14:tracePt t="495699" x="2316163" y="5832475"/>
          <p14:tracePt t="495713" x="2316163" y="5843588"/>
          <p14:tracePt t="495739" x="2316163" y="5856288"/>
          <p14:tracePt t="495746" x="2316163" y="5868988"/>
          <p14:tracePt t="495786" x="2316163" y="5881688"/>
          <p14:tracePt t="495821" x="2316163" y="5894388"/>
          <p14:tracePt t="495848" x="2328863" y="5894388"/>
          <p14:tracePt t="495855" x="2339975" y="5907088"/>
          <p14:tracePt t="495875" x="2339975" y="5919788"/>
          <p14:tracePt t="495950" x="2339975" y="5932488"/>
          <p14:tracePt t="496250" x="2339975" y="5919788"/>
          <p14:tracePt t="496284" x="2352675" y="5919788"/>
          <p14:tracePt t="496312" x="2365375" y="5919788"/>
          <p14:tracePt t="496319" x="2365375" y="5932488"/>
          <p14:tracePt t="496326" x="2378075" y="5932488"/>
          <p14:tracePt t="496334" x="2390775" y="5932488"/>
          <p14:tracePt t="496339" x="2390775" y="5945188"/>
          <p14:tracePt t="496349" x="2403475" y="5956300"/>
          <p14:tracePt t="496360" x="2428875" y="5956300"/>
          <p14:tracePt t="496366" x="2441575" y="5969000"/>
          <p14:tracePt t="496373" x="2452688" y="5981700"/>
          <p14:tracePt t="496383" x="2478088" y="5994400"/>
          <p14:tracePt t="496393" x="2503488" y="6007100"/>
          <p14:tracePt t="496401" x="2528888" y="6007100"/>
          <p14:tracePt t="496407" x="2541588" y="6019800"/>
          <p14:tracePt t="496415" x="2554288" y="6019800"/>
          <p14:tracePt t="496420" x="2578100" y="6032500"/>
          <p14:tracePt t="496428" x="2590800" y="6045200"/>
          <p14:tracePt t="496434" x="2603500" y="6045200"/>
          <p14:tracePt t="496441" x="2616200" y="6045200"/>
          <p14:tracePt t="496450" x="2641600" y="6045200"/>
          <p14:tracePt t="496455" x="2654300" y="6045200"/>
          <p14:tracePt t="496465" x="2678113" y="6056313"/>
          <p14:tracePt t="496469" x="2690813" y="6056313"/>
          <p14:tracePt t="496476" x="2703513" y="6056313"/>
          <p14:tracePt t="496482" x="2716213" y="6056313"/>
          <p14:tracePt t="496489" x="2741613" y="6056313"/>
          <p14:tracePt t="496499" x="2754313" y="6056313"/>
          <p14:tracePt t="496509" x="2767013" y="6056313"/>
          <p14:tracePt t="496517" x="2778125" y="6056313"/>
          <p14:tracePt t="496523" x="2790825" y="6056313"/>
          <p14:tracePt t="496532" x="2803525" y="6056313"/>
          <p14:tracePt t="496537" x="2816225" y="6056313"/>
          <p14:tracePt t="496544" x="2841625" y="6056313"/>
          <p14:tracePt t="496557" x="2867025" y="6056313"/>
          <p14:tracePt t="496566" x="2879725" y="6056313"/>
          <p14:tracePt t="496578" x="2890838" y="6056313"/>
          <p14:tracePt t="496584" x="2916238" y="6056313"/>
          <p14:tracePt t="496599" x="2928938" y="6056313"/>
          <p14:tracePt t="496605" x="2941638" y="6056313"/>
          <p14:tracePt t="496615" x="2954338" y="6045200"/>
          <p14:tracePt t="496619" x="2979738" y="6045200"/>
          <p14:tracePt t="496626" x="2992438" y="6045200"/>
          <p14:tracePt t="496639" x="3016250" y="6032500"/>
          <p14:tracePt t="496653" x="3028950" y="6019800"/>
          <p14:tracePt t="496667" x="3054350" y="6019800"/>
          <p14:tracePt t="496681" x="3067050" y="6007100"/>
          <p14:tracePt t="496694" x="3092450" y="6007100"/>
          <p14:tracePt t="496707" x="3103563" y="5994400"/>
          <p14:tracePt t="496715" x="3116263" y="5994400"/>
          <p14:tracePt t="496721" x="3128963" y="5994400"/>
          <p14:tracePt t="496732" x="3128963" y="5981700"/>
          <p14:tracePt t="496735" x="3141663" y="5981700"/>
          <p14:tracePt t="496755" x="3154363" y="5969000"/>
          <p14:tracePt t="496768" x="3167063" y="5969000"/>
          <p14:tracePt t="496776" x="3179763" y="5969000"/>
          <p14:tracePt t="496789" x="3179763" y="5956300"/>
          <p14:tracePt t="496802" x="3192463" y="5956300"/>
          <p14:tracePt t="496823" x="3192463" y="5945188"/>
          <p14:tracePt t="496837" x="3205163" y="5945188"/>
          <p14:tracePt t="496844" x="3205163" y="5932488"/>
          <p14:tracePt t="496871" x="3216275" y="5932488"/>
          <p14:tracePt t="496881" x="3216275" y="5919788"/>
          <p14:tracePt t="496892" x="3228975" y="5919788"/>
          <p14:tracePt t="496905" x="3241675" y="5894388"/>
          <p14:tracePt t="496926" x="3254375" y="5881688"/>
          <p14:tracePt t="496939" x="3254375" y="5868988"/>
          <p14:tracePt t="496953" x="3254375" y="5856288"/>
          <p14:tracePt t="496960" x="3267075" y="5856288"/>
          <p14:tracePt t="496973" x="3279775" y="5843588"/>
          <p14:tracePt t="496981" x="3279775" y="5832475"/>
          <p14:tracePt t="497015" x="3279775" y="5819775"/>
          <p14:tracePt t="497041" x="3279775" y="5807075"/>
          <p14:tracePt t="497089" x="3279775" y="5794375"/>
          <p14:tracePt t="497110" x="3267075" y="5781675"/>
          <p14:tracePt t="497150" x="3254375" y="5781675"/>
          <p14:tracePt t="497171" x="3241675" y="5781675"/>
          <p14:tracePt t="497184" x="3228975" y="5781675"/>
          <p14:tracePt t="497191" x="3216275" y="5781675"/>
          <p14:tracePt t="497211" x="3205163" y="5781675"/>
          <p14:tracePt t="497218" x="3192463" y="5781675"/>
          <p14:tracePt t="497225" x="3179763" y="5781675"/>
          <p14:tracePt t="497239" x="3167063" y="5781675"/>
          <p14:tracePt t="497248" x="3154363" y="5781675"/>
          <p14:tracePt t="497252" x="3154363" y="5794375"/>
          <p14:tracePt t="497268" x="3141663" y="5794375"/>
          <p14:tracePt t="497273" x="3128963" y="5794375"/>
          <p14:tracePt t="497287" x="3128963" y="5807075"/>
          <p14:tracePt t="497294" x="3116263" y="5807075"/>
          <p14:tracePt t="497315" x="3092450" y="5807075"/>
          <p14:tracePt t="497320" x="3092450" y="5819775"/>
          <p14:tracePt t="497348" x="3079750" y="5819775"/>
          <p14:tracePt t="497354" x="3079750" y="5832475"/>
          <p14:tracePt t="497369" x="3067050" y="5843588"/>
          <p14:tracePt t="497409" x="3067050" y="5856288"/>
          <p14:tracePt t="497444" x="3067050" y="5868988"/>
          <p14:tracePt t="497470" x="3067050" y="5881688"/>
          <p14:tracePt t="497491" x="3067050" y="5894388"/>
          <p14:tracePt t="497518" x="3067050" y="5907088"/>
          <p14:tracePt t="497560" x="3067050" y="5919788"/>
          <p14:tracePt t="497581" x="3079750" y="5919788"/>
          <p14:tracePt t="497600" x="3079750" y="5932488"/>
          <p14:tracePt t="497607" x="3079750" y="5945188"/>
          <p14:tracePt t="497615" x="3092450" y="5945188"/>
          <p14:tracePt t="497628" x="3103563" y="5945188"/>
          <p14:tracePt t="497641" x="3103563" y="5956300"/>
          <p14:tracePt t="497669" x="3103563" y="5969000"/>
          <p14:tracePt t="497675" x="3116263" y="5969000"/>
          <p14:tracePt t="497683" x="3116263" y="5981700"/>
          <p14:tracePt t="497698" x="3128963" y="5994400"/>
          <p14:tracePt t="497709" x="3141663" y="5994400"/>
          <p14:tracePt t="497717" x="3141663" y="6007100"/>
          <p14:tracePt t="497722" x="3154363" y="6019800"/>
          <p14:tracePt t="497743" x="3167063" y="6032500"/>
          <p14:tracePt t="497751" x="3167063" y="6045200"/>
          <p14:tracePt t="497757" x="3179763" y="6045200"/>
          <p14:tracePt t="497770" x="3192463" y="6045200"/>
          <p14:tracePt t="497784" x="3205163" y="6045200"/>
          <p14:tracePt t="497791" x="3205163" y="6056313"/>
          <p14:tracePt t="497805" x="3216275" y="6056313"/>
          <p14:tracePt t="497825" x="3241675" y="6056313"/>
          <p14:tracePt t="497852" x="3254375" y="6056313"/>
          <p14:tracePt t="497866" x="3267075" y="6056313"/>
          <p14:tracePt t="497873" x="3279775" y="6056313"/>
          <p14:tracePt t="497886" x="3292475" y="6056313"/>
          <p14:tracePt t="497894" x="3305175" y="6056313"/>
          <p14:tracePt t="497907" x="3317875" y="6056313"/>
          <p14:tracePt t="497929" x="3328988" y="6056313"/>
          <p14:tracePt t="497950" x="3341688" y="6056313"/>
          <p14:tracePt t="497969" x="3354388" y="6056313"/>
          <p14:tracePt t="497976" x="3367088" y="6056313"/>
          <p14:tracePt t="497983" x="3379788" y="6045200"/>
          <p14:tracePt t="497989" x="3392488" y="6032500"/>
          <p14:tracePt t="498002" x="3405188" y="6032500"/>
          <p14:tracePt t="498016" x="3417888" y="6032500"/>
          <p14:tracePt t="498033" x="3429000" y="6019800"/>
          <p14:tracePt t="498043" x="3441700" y="6019800"/>
          <p14:tracePt t="498057" x="3454400" y="6007100"/>
          <p14:tracePt t="498080" x="3479800" y="5994400"/>
          <p14:tracePt t="498098" x="3492500" y="5994400"/>
          <p14:tracePt t="498133" x="3505200" y="5994400"/>
          <p14:tracePt t="498145" x="3505200" y="5981700"/>
          <p14:tracePt t="498173" x="3505200" y="5969000"/>
          <p14:tracePt t="498207" x="3505200" y="5956300"/>
          <p14:tracePt t="498215" x="3505200" y="5945188"/>
          <p14:tracePt t="498234" x="3505200" y="5932488"/>
          <p14:tracePt t="498249" x="3505200" y="5919788"/>
          <p14:tracePt t="498262" x="3492500" y="5919788"/>
          <p14:tracePt t="498269" x="3492500" y="5907088"/>
          <p14:tracePt t="498275" x="3492500" y="5894388"/>
          <p14:tracePt t="498296" x="3479800" y="5881688"/>
          <p14:tracePt t="498309" x="3467100" y="5868988"/>
          <p14:tracePt t="498322" x="3467100" y="5856288"/>
          <p14:tracePt t="498332" x="3454400" y="5843588"/>
          <p14:tracePt t="498344" x="3454400" y="5832475"/>
          <p14:tracePt t="498350" x="3441700" y="5832475"/>
          <p14:tracePt t="498357" x="3429000" y="5832475"/>
          <p14:tracePt t="498366" x="3429000" y="5819775"/>
          <p14:tracePt t="498381" x="3417888" y="5819775"/>
          <p14:tracePt t="498384" x="3417888" y="5807075"/>
          <p14:tracePt t="498391" x="3392488" y="5794375"/>
          <p14:tracePt t="498405" x="3379788" y="5794375"/>
          <p14:tracePt t="498415" x="3367088" y="5794375"/>
          <p14:tracePt t="498425" x="3341688" y="5794375"/>
          <p14:tracePt t="498432" x="3328988" y="5781675"/>
          <p14:tracePt t="498448" x="3317875" y="5781675"/>
          <p14:tracePt t="498452" x="3305175" y="5781675"/>
          <p14:tracePt t="498460" x="3292475" y="5768975"/>
          <p14:tracePt t="498465" x="3279775" y="5768975"/>
          <p14:tracePt t="498472" x="3267075" y="5756275"/>
          <p14:tracePt t="498483" x="3254375" y="5756275"/>
          <p14:tracePt t="498487" x="3241675" y="5756275"/>
          <p14:tracePt t="498493" x="3228975" y="5756275"/>
          <p14:tracePt t="498500" x="3216275" y="5756275"/>
          <p14:tracePt t="498507" x="3205163" y="5756275"/>
          <p14:tracePt t="498521" x="3179763" y="5756275"/>
          <p14:tracePt t="498534" x="3167063" y="5756275"/>
          <p14:tracePt t="498540" x="3154363" y="5756275"/>
          <p14:tracePt t="498554" x="3141663" y="5756275"/>
          <p14:tracePt t="498564" x="3128963" y="5756275"/>
          <p14:tracePt t="498575" x="3116263" y="5756275"/>
          <p14:tracePt t="498589" x="3103563" y="5756275"/>
          <p14:tracePt t="498602" x="3092450" y="5756275"/>
          <p14:tracePt t="498623" x="3079750" y="5768975"/>
          <p14:tracePt t="498631" x="3079750" y="5781675"/>
          <p14:tracePt t="498651" x="3079750" y="5794375"/>
          <p14:tracePt t="498664" x="3079750" y="5807075"/>
          <p14:tracePt t="498681" x="3079750" y="5819775"/>
          <p14:tracePt t="498691" x="3079750" y="5832475"/>
          <p14:tracePt t="498698" x="3079750" y="5843588"/>
          <p14:tracePt t="498718" x="3079750" y="5856288"/>
          <p14:tracePt t="498732" x="3092450" y="5881688"/>
          <p14:tracePt t="498748" x="3092450" y="5894388"/>
          <p14:tracePt t="498752" x="3103563" y="5894388"/>
          <p14:tracePt t="498759" x="3103563" y="5919788"/>
          <p14:tracePt t="498767" x="3116263" y="5919788"/>
          <p14:tracePt t="498772" x="3116263" y="5932488"/>
          <p14:tracePt t="498782" x="3128963" y="5945188"/>
          <p14:tracePt t="498786" x="3141663" y="5945188"/>
          <p14:tracePt t="498793" x="3141663" y="5956300"/>
          <p14:tracePt t="498801" x="3154363" y="5969000"/>
          <p14:tracePt t="498807" x="3154363" y="5981700"/>
          <p14:tracePt t="498815" x="3167063" y="5981700"/>
          <p14:tracePt t="498821" x="3179763" y="5981700"/>
          <p14:tracePt t="498830" x="3192463" y="5994400"/>
          <p14:tracePt t="498835" x="3192463" y="6007100"/>
          <p14:tracePt t="498841" x="3216275" y="6007100"/>
          <p14:tracePt t="498848" x="3228975" y="6007100"/>
          <p14:tracePt t="498854" x="3241675" y="6019800"/>
          <p14:tracePt t="498864" x="3254375" y="6032500"/>
          <p14:tracePt t="498869" x="3267075" y="6032500"/>
          <p14:tracePt t="498875" x="3292475" y="6045200"/>
          <p14:tracePt t="498882" x="3317875" y="6045200"/>
          <p14:tracePt t="498889" x="3328988" y="6045200"/>
          <p14:tracePt t="498899" x="3341688" y="6056313"/>
          <p14:tracePt t="498902" x="3367088" y="6056313"/>
          <p14:tracePt t="498910" x="3392488" y="6069013"/>
          <p14:tracePt t="498916" x="3417888" y="6069013"/>
          <p14:tracePt t="498922" x="3429000" y="6081713"/>
          <p14:tracePt t="498933" x="3454400" y="6081713"/>
          <p14:tracePt t="498937" x="3479800" y="6081713"/>
          <p14:tracePt t="498944" x="3492500" y="6081713"/>
          <p14:tracePt t="498950" x="3517900" y="6081713"/>
          <p14:tracePt t="498958" x="3541713" y="6081713"/>
          <p14:tracePt t="498964" x="3567113" y="6081713"/>
          <p14:tracePt t="498971" x="3592513" y="6081713"/>
          <p14:tracePt t="498982" x="3630613" y="6081713"/>
          <p14:tracePt t="498985" x="3643313" y="6081713"/>
          <p14:tracePt t="498991" x="3654425" y="6081713"/>
          <p14:tracePt t="498999" x="3692525" y="6081713"/>
          <p14:tracePt t="499005" x="3730625" y="6081713"/>
          <p14:tracePt t="499014" x="3756025" y="6081713"/>
          <p14:tracePt t="499018" x="3779838" y="6081713"/>
          <p14:tracePt t="499025" x="3805238" y="6081713"/>
          <p14:tracePt t="499031" x="3843338" y="6081713"/>
          <p14:tracePt t="499038" x="3867150" y="6081713"/>
          <p14:tracePt t="499048" x="3879850" y="6081713"/>
          <p14:tracePt t="499052" x="3930650" y="6081713"/>
          <p14:tracePt t="499059" x="3956050" y="6081713"/>
          <p14:tracePt t="499067" x="3992563" y="6081713"/>
          <p14:tracePt t="499072" x="4030663" y="6081713"/>
          <p14:tracePt t="499082" x="4056063" y="6081713"/>
          <p14:tracePt t="499085" x="4092575" y="6081713"/>
          <p14:tracePt t="499094" x="4117975" y="6081713"/>
          <p14:tracePt t="499100" x="4143375" y="6081713"/>
          <p14:tracePt t="499107" x="4168775" y="6081713"/>
          <p14:tracePt t="499115" x="4192588" y="6069013"/>
          <p14:tracePt t="499120" x="4243388" y="6056313"/>
          <p14:tracePt t="499128" x="4268788" y="6056313"/>
          <p14:tracePt t="499135" x="4318000" y="6045200"/>
          <p14:tracePt t="499141" x="4368800" y="6007100"/>
          <p14:tracePt t="508904" x="4368800" y="6019800"/>
          <p14:tracePt t="508912" x="4356100" y="6045200"/>
          <p14:tracePt t="508919" x="4343400" y="6094413"/>
          <p14:tracePt t="508929" x="4305300" y="6119813"/>
          <p14:tracePt t="508933" x="4294188" y="6145213"/>
          <p14:tracePt t="508938" x="4281488" y="6169025"/>
          <p14:tracePt t="508947" x="4268788" y="6207125"/>
          <p14:tracePt t="508953" x="4243388" y="6219825"/>
          <p14:tracePt t="508967" x="4217988" y="6257925"/>
          <p14:tracePt t="508974" x="4205288" y="6269038"/>
          <p14:tracePt t="508983" x="4181475" y="6294438"/>
          <p14:tracePt t="508989" x="4168775" y="6294438"/>
          <p14:tracePt t="508996" x="4143375" y="6319838"/>
          <p14:tracePt t="509002" x="4117975" y="6345238"/>
          <p14:tracePt t="509010" x="4092575" y="6370638"/>
          <p14:tracePt t="509017" x="4043363" y="6381750"/>
          <p14:tracePt t="509023" x="3992563" y="6419850"/>
          <p14:tracePt t="509030" x="3956050" y="6432550"/>
          <p14:tracePt t="509037" x="3892550" y="6457950"/>
          <p14:tracePt t="509047" x="3856038" y="6483350"/>
          <p14:tracePt t="509052" x="3817938" y="6507163"/>
          <p14:tracePt t="509059" x="3779838" y="6507163"/>
          <p14:tracePt t="509066" x="3730625" y="6545263"/>
          <p14:tracePt t="509073" x="3692525" y="6557963"/>
          <p14:tracePt t="509080" x="3654425" y="6570663"/>
          <p14:tracePt t="509086" x="3592513" y="6594475"/>
          <p14:tracePt t="509097" x="3505200" y="6607175"/>
          <p14:tracePt t="509101" x="3417888" y="6632575"/>
          <p14:tracePt t="509108" x="3305175" y="6632575"/>
          <p14:tracePt t="509115" x="3205163" y="6645275"/>
          <p14:tracePt t="509122" x="3116263" y="6645275"/>
          <p14:tracePt t="509130" x="3054350" y="6645275"/>
          <p14:tracePt t="509137" x="2992438" y="6645275"/>
          <p14:tracePt t="509144" x="2954338" y="6645275"/>
          <p14:tracePt t="509150" x="2916238" y="6645275"/>
          <p14:tracePt t="509157" x="2879725" y="6632575"/>
          <p14:tracePt t="509166" x="2841625" y="6619875"/>
          <p14:tracePt t="509171" x="2816225" y="6607175"/>
          <p14:tracePt t="509180" x="2790825" y="6594475"/>
          <p14:tracePt t="509186" x="2754313" y="6570663"/>
          <p14:tracePt t="509193" x="2716213" y="6557963"/>
          <p14:tracePt t="509200" x="2690813" y="6545263"/>
          <p14:tracePt t="509207" x="2678113" y="6532563"/>
          <p14:tracePt t="509215" x="2654300" y="6519863"/>
          <p14:tracePt t="509221" x="2628900" y="6507163"/>
          <p14:tracePt t="509231" x="2616200" y="6494463"/>
          <p14:tracePt t="509235" x="2590800" y="6483350"/>
          <p14:tracePt t="509242" x="2590800" y="6470650"/>
          <p14:tracePt t="509249" x="2578100" y="6470650"/>
          <p14:tracePt t="509256" x="2554288" y="6445250"/>
          <p14:tracePt t="509264" x="2541588" y="6445250"/>
          <p14:tracePt t="509270" x="2528888" y="6419850"/>
          <p14:tracePt t="509281" x="2516188" y="6407150"/>
          <p14:tracePt t="509284" x="2490788" y="6381750"/>
          <p14:tracePt t="509291" x="2490788" y="6370638"/>
          <p14:tracePt t="509299" x="2465388" y="6357938"/>
          <p14:tracePt t="509305" x="2452688" y="6332538"/>
          <p14:tracePt t="509314" x="2441575" y="6307138"/>
          <p14:tracePt t="509319" x="2428875" y="6294438"/>
          <p14:tracePt t="509330" x="2403475" y="6269038"/>
          <p14:tracePt t="509334" x="2390775" y="6257925"/>
          <p14:tracePt t="509341" x="2378075" y="6232525"/>
          <p14:tracePt t="509349" x="2365375" y="6207125"/>
          <p14:tracePt t="509355" x="2352675" y="6181725"/>
          <p14:tracePt t="509364" x="2339975" y="6169025"/>
          <p14:tracePt t="509369" x="2328863" y="6132513"/>
          <p14:tracePt t="509377" x="2328863" y="6119813"/>
          <p14:tracePt t="509383" x="2316163" y="6094413"/>
          <p14:tracePt t="509390" x="2303463" y="6069013"/>
          <p14:tracePt t="509404" x="2303463" y="6056313"/>
          <p14:tracePt t="509414" x="2290763" y="6032500"/>
          <p14:tracePt t="509418" x="2290763" y="6007100"/>
          <p14:tracePt t="509426" x="2290763" y="5994400"/>
          <p14:tracePt t="509433" x="2278063" y="5981700"/>
          <p14:tracePt t="509439" x="2278063" y="5969000"/>
          <p14:tracePt t="509447" x="2278063" y="5956300"/>
          <p14:tracePt t="509453" x="2278063" y="5945188"/>
          <p14:tracePt t="509464" x="2278063" y="5932488"/>
          <p14:tracePt t="509467" x="2278063" y="5919788"/>
          <p14:tracePt t="509475" x="2278063" y="5894388"/>
          <p14:tracePt t="509489" x="2278063" y="5881688"/>
          <p14:tracePt t="509497" x="2278063" y="5868988"/>
          <p14:tracePt t="509513" x="2278063" y="5856288"/>
          <p14:tracePt t="509517" x="2278063" y="5843588"/>
          <p14:tracePt t="509525" x="2278063" y="5832475"/>
          <p14:tracePt t="509547" x="2278063" y="5819775"/>
          <p14:tracePt t="509561" x="2278063" y="5807075"/>
          <p14:tracePt t="509575" x="2278063" y="5794375"/>
          <p14:tracePt t="509610" x="2278063" y="5781675"/>
          <p14:tracePt t="510003" x="2278063" y="5794375"/>
          <p14:tracePt t="510011" x="2278063" y="5807075"/>
          <p14:tracePt t="510018" x="2278063" y="5819775"/>
          <p14:tracePt t="510032" x="2278063" y="5832475"/>
          <p14:tracePt t="510045" x="2278063" y="5856288"/>
          <p14:tracePt t="510058" x="2278063" y="5868988"/>
          <p14:tracePt t="510065" x="2265363" y="5894388"/>
          <p14:tracePt t="510071" x="2252663" y="5894388"/>
          <p14:tracePt t="510081" x="2252663" y="5907088"/>
          <p14:tracePt t="510085" x="2252663" y="5919788"/>
          <p14:tracePt t="510099" x="2252663" y="5932488"/>
          <p14:tracePt t="510106" x="2239963" y="5945188"/>
          <p14:tracePt t="510119" x="2239963" y="5956300"/>
          <p14:tracePt t="510127" x="2239963" y="5969000"/>
          <p14:tracePt t="510139" x="2239963" y="5981700"/>
          <p14:tracePt t="510161" x="2239963" y="6007100"/>
          <p14:tracePt t="510174" x="2239963" y="6019800"/>
          <p14:tracePt t="510188" x="2239963" y="6032500"/>
          <p14:tracePt t="510201" x="2239963" y="6045200"/>
          <p14:tracePt t="510216" x="2239963" y="6056313"/>
          <p14:tracePt t="510235" x="2239963" y="6069013"/>
          <p14:tracePt t="510242" x="2239963" y="6081713"/>
          <p14:tracePt t="510250" x="2239963" y="6094413"/>
          <p14:tracePt t="510256" x="2239963" y="6107113"/>
          <p14:tracePt t="510269" x="2239963" y="6119813"/>
          <p14:tracePt t="510277" x="2239963" y="6132513"/>
          <p14:tracePt t="510289" x="2239963" y="6145213"/>
          <p14:tracePt t="510298" x="2239963" y="6157913"/>
          <p14:tracePt t="510303" x="2239963" y="6169025"/>
          <p14:tracePt t="510317" x="2239963" y="6181725"/>
          <p14:tracePt t="510331" x="2252663" y="6194425"/>
          <p14:tracePt t="510348" x="2265363" y="6194425"/>
          <p14:tracePt t="510366" x="2278063" y="6194425"/>
          <p14:tracePt t="510381" x="2290763" y="6194425"/>
          <p14:tracePt t="510386" x="2303463" y="6194425"/>
          <p14:tracePt t="510393" x="2316163" y="6194425"/>
          <p14:tracePt t="510399" x="2328863" y="6194425"/>
          <p14:tracePt t="510413" x="2352675" y="6194425"/>
          <p14:tracePt t="510419" x="2365375" y="6194425"/>
          <p14:tracePt t="510427" x="2378075" y="6194425"/>
          <p14:tracePt t="510433" x="2390775" y="6194425"/>
          <p14:tracePt t="510439" x="2403475" y="6194425"/>
          <p14:tracePt t="510448" x="2428875" y="6194425"/>
          <p14:tracePt t="510461" x="2441575" y="6194425"/>
          <p14:tracePt t="510467" x="2452688" y="6194425"/>
          <p14:tracePt t="510473" x="2465388" y="6194425"/>
          <p14:tracePt t="510482" x="2478088" y="6181725"/>
          <p14:tracePt t="510487" x="2478088" y="6169025"/>
          <p14:tracePt t="510497" x="2490788" y="6169025"/>
          <p14:tracePt t="510501" x="2503488" y="6169025"/>
          <p14:tracePt t="510509" x="2516188" y="6169025"/>
          <p14:tracePt t="510522" x="2528888" y="6157913"/>
          <p14:tracePt t="510535" x="2541588" y="6157913"/>
          <p14:tracePt t="510542" x="2554288" y="6145213"/>
          <p14:tracePt t="510551" x="2565400" y="6132513"/>
          <p14:tracePt t="510564" x="2578100" y="6132513"/>
          <p14:tracePt t="510570" x="2590800" y="6132513"/>
          <p14:tracePt t="510583" x="2590800" y="6119813"/>
          <p14:tracePt t="510590" x="2603500" y="6119813"/>
          <p14:tracePt t="510603" x="2616200" y="6119813"/>
          <p14:tracePt t="510614" x="2616200" y="6107113"/>
          <p14:tracePt t="510623" x="2628900" y="6094413"/>
          <p14:tracePt t="510631" x="2641600" y="6094413"/>
          <p14:tracePt t="510648" x="2654300" y="6094413"/>
          <p14:tracePt t="510658" x="2654300" y="6081713"/>
          <p14:tracePt t="510679" x="2667000" y="6081713"/>
          <p14:tracePt t="510687" x="2667000" y="6069013"/>
          <p14:tracePt t="510726" x="2667000" y="6056313"/>
          <p14:tracePt t="510747" x="2667000" y="6045200"/>
          <p14:tracePt t="510760" x="2667000" y="6032500"/>
          <p14:tracePt t="510767" x="2667000" y="6007100"/>
          <p14:tracePt t="510774" x="2654300" y="5969000"/>
          <p14:tracePt t="510780" x="2654300" y="5956300"/>
          <p14:tracePt t="510788" x="2654300" y="5945188"/>
          <p14:tracePt t="510799" x="2641600" y="5894388"/>
          <p14:tracePt t="510802" x="2628900" y="5868988"/>
          <p14:tracePt t="510809" x="2616200" y="5856288"/>
          <p14:tracePt t="510816" x="2616200" y="5843588"/>
          <p14:tracePt t="510822" x="2616200" y="5819775"/>
          <p14:tracePt t="510832" x="2603500" y="5807075"/>
          <p14:tracePt t="510835" x="2603500" y="5794375"/>
          <p14:tracePt t="510850" x="2603500" y="5768975"/>
          <p14:tracePt t="510856" x="2590800" y="5756275"/>
          <p14:tracePt t="510864" x="2590800" y="5743575"/>
          <p14:tracePt t="510869" x="2578100" y="5732463"/>
          <p14:tracePt t="510876" x="2578100" y="5719763"/>
          <p14:tracePt t="510883" x="2565400" y="5719763"/>
          <p14:tracePt t="510889" x="2565400" y="5707063"/>
          <p14:tracePt t="510899" x="2554288" y="5694363"/>
          <p14:tracePt t="510903" x="2554288" y="5681663"/>
          <p14:tracePt t="510911" x="2541588" y="5668963"/>
          <p14:tracePt t="510925" x="2528888" y="5656263"/>
          <p14:tracePt t="510938" x="2528888" y="5643563"/>
          <p14:tracePt t="510948" x="2516188" y="5643563"/>
          <p14:tracePt t="510952" x="2516188" y="5630863"/>
          <p14:tracePt t="510967" x="2503488" y="5619750"/>
          <p14:tracePt t="510972" x="2490788" y="5607050"/>
          <p14:tracePt t="510985" x="2478088" y="5607050"/>
          <p14:tracePt t="511001" x="2465388" y="5594350"/>
          <p14:tracePt t="511014" x="2452688" y="5581650"/>
          <p14:tracePt t="511019" x="2452688" y="5568950"/>
          <p14:tracePt t="511034" x="2441575" y="5568950"/>
          <p14:tracePt t="511048" x="2428875" y="5568950"/>
          <p14:tracePt t="511053" x="2416175" y="5568950"/>
          <p14:tracePt t="511064" x="2390775" y="5568950"/>
          <p14:tracePt t="511067" x="2378075" y="5594350"/>
          <p14:tracePt t="511074" x="2365375" y="5594350"/>
          <p14:tracePt t="511081" x="2352675" y="5607050"/>
          <p14:tracePt t="511088" x="2352675" y="5619750"/>
          <p14:tracePt t="511097" x="2328863" y="5630863"/>
          <p14:tracePt t="511101" x="2328863" y="5656263"/>
          <p14:tracePt t="511108" x="2316163" y="5656263"/>
          <p14:tracePt t="511116" x="2303463" y="5668963"/>
          <p14:tracePt t="511131" x="2303463" y="5694363"/>
          <p14:tracePt t="511134" x="2278063" y="5694363"/>
          <p14:tracePt t="511142" x="2278063" y="5707063"/>
          <p14:tracePt t="511150" x="2278063" y="5719763"/>
          <p14:tracePt t="511156" x="2278063" y="5732463"/>
          <p14:tracePt t="511164" x="2265363" y="5732463"/>
          <p14:tracePt t="511169" x="2265363" y="5743575"/>
          <p14:tracePt t="511183" x="2265363" y="5756275"/>
          <p14:tracePt t="511190" x="2265363" y="5768975"/>
          <p14:tracePt t="511199" x="2252663" y="5781675"/>
          <p14:tracePt t="511215" x="2252663" y="5794375"/>
          <p14:tracePt t="511218" x="2252663" y="5807075"/>
          <p14:tracePt t="511224" x="2239963" y="5807075"/>
          <p14:tracePt t="511238" x="2239963" y="5819775"/>
          <p14:tracePt t="511265" x="2239963" y="5832475"/>
          <p14:tracePt t="511299" x="2239963" y="5843588"/>
          <p14:tracePt t="511312" x="2239963" y="5856288"/>
          <p14:tracePt t="511326" x="2239963" y="5868988"/>
          <p14:tracePt t="511339" x="2239963" y="5881688"/>
          <p14:tracePt t="511352" x="2239963" y="5907088"/>
          <p14:tracePt t="511367" x="2239963" y="5919788"/>
          <p14:tracePt t="511381" x="2239963" y="5932488"/>
          <p14:tracePt t="511395" x="2239963" y="5945188"/>
          <p14:tracePt t="511402" x="2252663" y="5956300"/>
          <p14:tracePt t="511416" x="2252663" y="5969000"/>
          <p14:tracePt t="511435" x="2265363" y="5981700"/>
          <p14:tracePt t="511450" x="2278063" y="5994400"/>
          <p14:tracePt t="511455" x="2278063" y="6007100"/>
          <p14:tracePt t="511469" x="2290763" y="6007100"/>
          <p14:tracePt t="511477" x="2303463" y="6019800"/>
          <p14:tracePt t="511489" x="2316163" y="6019800"/>
          <p14:tracePt t="511499" x="2328863" y="6045200"/>
          <p14:tracePt t="511503" x="2339975" y="6045200"/>
          <p14:tracePt t="511510" x="2339975" y="6056313"/>
          <p14:tracePt t="511517" x="2365375" y="6056313"/>
          <p14:tracePt t="511530" x="2378075" y="6069013"/>
          <p14:tracePt t="511546" x="2390775" y="6069013"/>
          <p14:tracePt t="511551" x="2403475" y="6069013"/>
          <p14:tracePt t="511558" x="2416175" y="6069013"/>
          <p14:tracePt t="511566" x="2416175" y="6081713"/>
          <p14:tracePt t="511572" x="2428875" y="6081713"/>
          <p14:tracePt t="511585" x="2452688" y="6081713"/>
          <p14:tracePt t="511599" x="2478088" y="6081713"/>
          <p14:tracePt t="511619" x="2490788" y="6081713"/>
          <p14:tracePt t="511639" x="2503488" y="6081713"/>
          <p14:tracePt t="511647" x="2516188" y="6081713"/>
          <p14:tracePt t="511660" x="2528888" y="6081713"/>
          <p14:tracePt t="511673" x="2554288" y="6069013"/>
          <p14:tracePt t="511687" x="2554288" y="6056313"/>
          <p14:tracePt t="511697" x="2565400" y="6056313"/>
          <p14:tracePt t="511700" x="2565400" y="6045200"/>
          <p14:tracePt t="511708" x="2578100" y="6045200"/>
          <p14:tracePt t="511721" x="2578100" y="6032500"/>
          <p14:tracePt t="511731" x="2590800" y="6032500"/>
          <p14:tracePt t="511735" x="2590800" y="6019800"/>
          <p14:tracePt t="511742" x="2603500" y="6019800"/>
          <p14:tracePt t="511750" x="2616200" y="6019800"/>
          <p14:tracePt t="511769" x="2641600" y="6019800"/>
          <p14:tracePt t="511783" x="2641600" y="6007100"/>
          <p14:tracePt t="511789" x="2654300" y="6007100"/>
          <p14:tracePt t="511816" x="2667000" y="5994400"/>
          <p14:tracePt t="511844" x="2667000" y="5969000"/>
          <p14:tracePt t="511865" x="2667000" y="5956300"/>
          <p14:tracePt t="511878" x="2667000" y="5945188"/>
          <p14:tracePt t="511891" x="2654300" y="5932488"/>
          <p14:tracePt t="511905" x="2654300" y="5919788"/>
          <p14:tracePt t="511912" x="2641600" y="5907088"/>
          <p14:tracePt t="511920" x="2628900" y="5907088"/>
          <p14:tracePt t="511926" x="2628900" y="5894388"/>
          <p14:tracePt t="511933" x="2628900" y="5881688"/>
          <p14:tracePt t="511939" x="2616200" y="5868988"/>
          <p14:tracePt t="511964" x="2590800" y="5843588"/>
          <p14:tracePt t="511973" x="2590800" y="5832475"/>
          <p14:tracePt t="511982" x="2578100" y="5832475"/>
          <p14:tracePt t="511998" x="2565400" y="5832475"/>
          <p14:tracePt t="512008" x="2541588" y="5819775"/>
          <p14:tracePt t="512021" x="2528888" y="5819775"/>
          <p14:tracePt t="512034" x="2516188" y="5819775"/>
          <p14:tracePt t="512049" x="2503488" y="5819775"/>
          <p14:tracePt t="512064" x="2490788" y="5819775"/>
          <p14:tracePt t="512076" x="2478088" y="5819775"/>
          <p14:tracePt t="512097" x="2465388" y="5819775"/>
          <p14:tracePt t="512110" x="2452688" y="5819775"/>
          <p14:tracePt t="512117" x="2452688" y="5832475"/>
          <p14:tracePt t="512123" x="2441575" y="5832475"/>
          <p14:tracePt t="512151" x="2441575" y="5843588"/>
          <p14:tracePt t="512157" x="2428875" y="5843588"/>
          <p14:tracePt t="512165" x="2428875" y="5856288"/>
          <p14:tracePt t="512226" x="2428875" y="5868988"/>
          <p14:tracePt t="512259" x="2428875" y="5881688"/>
          <p14:tracePt t="512294" x="2428875" y="5894388"/>
          <p14:tracePt t="512307" x="2428875" y="5907088"/>
          <p14:tracePt t="512328" x="2441575" y="5919788"/>
          <p14:tracePt t="512341" x="2452688" y="5919788"/>
          <p14:tracePt t="512350" x="2452688" y="5932488"/>
          <p14:tracePt t="512355" x="2452688" y="5945188"/>
          <p14:tracePt t="512375" x="2452688" y="5956300"/>
          <p14:tracePt t="512389" x="2465388" y="5969000"/>
          <p14:tracePt t="512402" x="2465388" y="5994400"/>
          <p14:tracePt t="512416" x="2478088" y="6007100"/>
          <p14:tracePt t="512423" x="2478088" y="6019800"/>
          <p14:tracePt t="512432" x="2478088" y="6032500"/>
          <p14:tracePt t="512436" x="2490788" y="6045200"/>
          <p14:tracePt t="512444" x="2490788" y="6056313"/>
          <p14:tracePt t="512450" x="2490788" y="6069013"/>
          <p14:tracePt t="512457" x="2490788" y="6094413"/>
          <p14:tracePt t="512463" x="2503488" y="6107113"/>
          <p14:tracePt t="512471" x="2516188" y="6119813"/>
          <p14:tracePt t="512480" x="2516188" y="6145213"/>
          <p14:tracePt t="512485" x="2516188" y="6157913"/>
          <p14:tracePt t="512491" x="2528888" y="6169025"/>
          <p14:tracePt t="512500" x="2541588" y="6194425"/>
          <p14:tracePt t="512505" x="2541588" y="6207125"/>
          <p14:tracePt t="512514" x="2541588" y="6219825"/>
          <p14:tracePt t="512519" x="2554288" y="6232525"/>
          <p14:tracePt t="512527" x="2565400" y="6257925"/>
          <p14:tracePt t="512539" x="2565400" y="6269038"/>
          <p14:tracePt t="512547" x="2578100" y="6281738"/>
          <p14:tracePt t="512552" x="2578100" y="6294438"/>
          <p14:tracePt t="512567" x="2578100" y="6307138"/>
          <p14:tracePt t="512573" x="2578100" y="6319838"/>
          <p14:tracePt t="512587" x="2590800" y="6332538"/>
          <p14:tracePt t="512600" x="2603500" y="6345238"/>
          <p14:tracePt t="512614" x="2616200" y="6345238"/>
          <p14:tracePt t="512621" x="2616200" y="6357938"/>
          <p14:tracePt t="512631" x="2628900" y="6370638"/>
          <p14:tracePt t="512642" x="2641600" y="6381750"/>
          <p14:tracePt t="512655" x="2654300" y="6381750"/>
          <p14:tracePt t="512665" x="2654300" y="6407150"/>
          <p14:tracePt t="512669" x="2667000" y="6407150"/>
          <p14:tracePt t="512683" x="2690813" y="6419850"/>
          <p14:tracePt t="512698" x="2703513" y="6419850"/>
          <p14:tracePt t="512702" x="2703513" y="6432550"/>
          <p14:tracePt t="512710" x="2728913" y="6445250"/>
          <p14:tracePt t="512718" x="2741613" y="6445250"/>
          <p14:tracePt t="512723" x="2754313" y="6457950"/>
          <p14:tracePt t="512736" x="2767013" y="6470650"/>
          <p14:tracePt t="512744" x="2790825" y="6470650"/>
          <p14:tracePt t="512757" x="2816225" y="6470650"/>
          <p14:tracePt t="512764" x="2828925" y="6483350"/>
          <p14:tracePt t="512771" x="2841625" y="6483350"/>
          <p14:tracePt t="512781" x="2854325" y="6483350"/>
          <p14:tracePt t="512784" x="2879725" y="6494463"/>
          <p14:tracePt t="512791" x="2890838" y="6494463"/>
          <p14:tracePt t="512799" x="2916238" y="6494463"/>
          <p14:tracePt t="512805" x="2928938" y="6494463"/>
          <p14:tracePt t="512818" x="2954338" y="6494463"/>
          <p14:tracePt t="512825" x="2967038" y="6494463"/>
          <p14:tracePt t="512839" x="2992438" y="6494463"/>
          <p14:tracePt t="512852" x="3003550" y="6494463"/>
          <p14:tracePt t="512859" x="3016250" y="6494463"/>
          <p14:tracePt t="512866" x="3028950" y="6494463"/>
          <p14:tracePt t="512873" x="3054350" y="6494463"/>
          <p14:tracePt t="512886" x="3067050" y="6494463"/>
          <p14:tracePt t="512893" x="3079750" y="6494463"/>
          <p14:tracePt t="512899" x="3092450" y="6483350"/>
          <p14:tracePt t="512907" x="3103563" y="6483350"/>
          <p14:tracePt t="512914" x="3116263" y="6483350"/>
          <p14:tracePt t="512921" x="3128963" y="6470650"/>
          <p14:tracePt t="512931" x="3141663" y="6470650"/>
          <p14:tracePt t="512935" x="3154363" y="6470650"/>
          <p14:tracePt t="512942" x="3167063" y="6445250"/>
          <p14:tracePt t="512949" x="3179763" y="6445250"/>
          <p14:tracePt t="512955" x="3192463" y="6445250"/>
          <p14:tracePt t="512964" x="3216275" y="6432550"/>
          <p14:tracePt t="512968" x="3228975" y="6432550"/>
          <p14:tracePt t="512976" x="3241675" y="6419850"/>
          <p14:tracePt t="512983" x="3254375" y="6419850"/>
          <p14:tracePt t="512989" x="3254375" y="6407150"/>
          <p14:tracePt t="512997" x="3279775" y="6394450"/>
          <p14:tracePt t="513002" x="3292475" y="6394450"/>
          <p14:tracePt t="513009" x="3305175" y="6394450"/>
          <p14:tracePt t="513017" x="3305175" y="6381750"/>
          <p14:tracePt t="513023" x="3317875" y="6381750"/>
          <p14:tracePt t="513031" x="3317875" y="6370638"/>
          <p14:tracePt t="513036" x="3341688" y="6357938"/>
          <p14:tracePt t="513050" x="3354388" y="6345238"/>
          <p14:tracePt t="513064" x="3367088" y="6345238"/>
          <p14:tracePt t="513070" x="3379788" y="6332538"/>
          <p14:tracePt t="513091" x="3392488" y="6332538"/>
          <p14:tracePt t="513100" x="3392488" y="6319838"/>
          <p14:tracePt t="513105" x="3392488" y="6307138"/>
          <p14:tracePt t="513119" x="3405188" y="6307138"/>
          <p14:tracePt t="513132" x="3405188" y="6294438"/>
          <p14:tracePt t="513152" x="3405188" y="6281738"/>
          <p14:tracePt t="513159" x="3405188" y="6269038"/>
          <p14:tracePt t="513173" x="3405188" y="6257925"/>
          <p14:tracePt t="513186" x="3405188" y="6245225"/>
          <p14:tracePt t="513200" x="3405188" y="6232525"/>
          <p14:tracePt t="513207" x="3405188" y="6219825"/>
          <p14:tracePt t="513214" x="3392488" y="6219825"/>
          <p14:tracePt t="513220" x="3392488" y="6207125"/>
          <p14:tracePt t="513230" x="3379788" y="6194425"/>
          <p14:tracePt t="513234" x="3379788" y="6181725"/>
          <p14:tracePt t="513249" x="3379788" y="6157913"/>
          <p14:tracePt t="513264" x="3379788" y="6145213"/>
          <p14:tracePt t="513284" x="3367088" y="6119813"/>
          <p14:tracePt t="513289" x="3367088" y="6107113"/>
          <p14:tracePt t="513297" x="3367088" y="6081713"/>
          <p14:tracePt t="513309" x="3354388" y="6069013"/>
          <p14:tracePt t="513315" x="3354388" y="6045200"/>
          <p14:tracePt t="513322" x="3341688" y="6045200"/>
          <p14:tracePt t="513331" x="3341688" y="6032500"/>
          <p14:tracePt t="513343" x="3341688" y="6007100"/>
          <p14:tracePt t="513349" x="3328988" y="6007100"/>
          <p14:tracePt t="513357" x="3328988" y="5994400"/>
          <p14:tracePt t="513364" x="3328988" y="5969000"/>
          <p14:tracePt t="513370" x="3328988" y="5956300"/>
          <p14:tracePt t="513381" x="3328988" y="5945188"/>
          <p14:tracePt t="513385" x="3317875" y="5932488"/>
          <p14:tracePt t="513390" x="3317875" y="5919788"/>
          <p14:tracePt t="513397" x="3305175" y="5894388"/>
          <p14:tracePt t="513414" x="3305175" y="5881688"/>
          <p14:tracePt t="513425" x="3305175" y="5868988"/>
          <p14:tracePt t="513439" x="3305175" y="5843588"/>
          <p14:tracePt t="513459" x="3305175" y="5832475"/>
          <p14:tracePt t="513472" x="3305175" y="5819775"/>
          <p14:tracePt t="513493" x="3292475" y="5807075"/>
          <p14:tracePt t="513500" x="3292475" y="5794375"/>
          <p14:tracePt t="513521" x="3279775" y="5794375"/>
          <p14:tracePt t="513588" x="3267075" y="5794375"/>
          <p14:tracePt t="513649" x="3254375" y="5794375"/>
          <p14:tracePt t="514715" x="3267075" y="5807075"/>
          <p14:tracePt t="514722" x="3292475" y="5819775"/>
          <p14:tracePt t="514731" x="3317875" y="5832475"/>
          <p14:tracePt t="514738" x="3328988" y="5843588"/>
          <p14:tracePt t="514748" x="3354388" y="5868988"/>
          <p14:tracePt t="514752" x="3367088" y="5868988"/>
          <p14:tracePt t="514758" x="3379788" y="5894388"/>
          <p14:tracePt t="514766" x="3417888" y="5907088"/>
          <p14:tracePt t="514772" x="3441700" y="5907088"/>
          <p14:tracePt t="514781" x="3454400" y="5919788"/>
          <p14:tracePt t="514787" x="3479800" y="5932488"/>
          <p14:tracePt t="514795" x="3492500" y="5945188"/>
          <p14:tracePt t="514801" x="3505200" y="5956300"/>
          <p14:tracePt t="514808" x="3530600" y="5956300"/>
          <p14:tracePt t="514815" x="3541713" y="5969000"/>
          <p14:tracePt t="514821" x="3554413" y="5969000"/>
          <p14:tracePt t="514831" x="3567113" y="5981700"/>
          <p14:tracePt t="514844" x="3579813" y="5981700"/>
          <p14:tracePt t="514849" x="3592513" y="5994400"/>
          <p14:tracePt t="514856" x="3605213" y="5994400"/>
          <p14:tracePt t="514871" x="3617913" y="5994400"/>
          <p14:tracePt t="514881" x="3630613" y="6007100"/>
          <p14:tracePt t="514893" x="3643313" y="6007100"/>
          <p14:tracePt t="514901" x="3643313" y="6019800"/>
          <p14:tracePt t="514907" x="3654425" y="6019800"/>
          <p14:tracePt t="514929" x="3654425" y="6032500"/>
          <p14:tracePt t="514935" x="3667125" y="6032500"/>
          <p14:tracePt t="514952" x="3679825" y="6032500"/>
          <p14:tracePt t="514984" x="3679825" y="6045200"/>
          <p14:tracePt t="516290" x="3730625" y="6032500"/>
          <p14:tracePt t="516297" x="3843338" y="5994400"/>
          <p14:tracePt t="516303" x="4068763" y="5919788"/>
          <p14:tracePt t="516315" x="4381500" y="5843588"/>
          <p14:tracePt t="516318" x="4668838" y="5781675"/>
          <p14:tracePt t="516324" x="4894263" y="5756275"/>
          <p14:tracePt t="516333" x="5032375" y="5732463"/>
          <p14:tracePt t="516339" x="5170488" y="5694363"/>
          <p14:tracePt t="516347" x="5270500" y="5656263"/>
          <p14:tracePt t="516355" x="5394325" y="5630863"/>
          <p14:tracePt t="516364" x="5483225" y="5607050"/>
          <p14:tracePt t="516368" x="5583238" y="5581650"/>
          <p14:tracePt t="516379" x="5657850" y="5581650"/>
          <p14:tracePt t="516384" x="5719763" y="5568950"/>
          <p14:tracePt t="516390" x="5770563" y="5568950"/>
          <p14:tracePt t="516399" x="5821363" y="5568950"/>
          <p14:tracePt t="516404" x="5908675" y="5556250"/>
          <p14:tracePt t="516413" x="6034088" y="5543550"/>
          <p14:tracePt t="516419" x="6183313" y="5530850"/>
          <p14:tracePt t="516427" x="6370638" y="5507038"/>
          <p14:tracePt t="516440" x="6559550" y="5468938"/>
          <p14:tracePt t="516447" x="6746875" y="5456238"/>
          <p14:tracePt t="516454" x="6934200" y="5430838"/>
          <p14:tracePt t="516464" x="7097713" y="5407025"/>
          <p14:tracePt t="516468" x="7223125" y="5394325"/>
          <p14:tracePt t="516474" x="7310438" y="5368925"/>
          <p14:tracePt t="516480" x="7385050" y="5356225"/>
          <p14:tracePt t="516488" x="7459663" y="5343525"/>
          <p14:tracePt t="516498" x="7497763" y="5330825"/>
          <p14:tracePt t="516502" x="7548563" y="5330825"/>
          <p14:tracePt t="516509" x="7585075" y="5318125"/>
          <p14:tracePt t="516517" x="7623175" y="5305425"/>
          <p14:tracePt t="516521" x="7685088" y="5305425"/>
          <p14:tracePt t="516531" x="7735888" y="5305425"/>
          <p14:tracePt t="516535" x="7823200" y="5294313"/>
          <p14:tracePt t="516542" x="7923213" y="5268913"/>
          <p14:tracePt t="516551" x="8061325" y="5230813"/>
          <p14:tracePt t="516556" x="8223250" y="5205413"/>
          <p14:tracePt t="516564" x="8499475" y="5130800"/>
          <p14:tracePt t="516569" x="8899525" y="5030788"/>
          <p14:tracePt t="516581" x="9050338" y="4992688"/>
          <p14:tracePt t="516585" x="9212263" y="4943475"/>
          <p14:tracePt t="516590" x="9363075" y="4930775"/>
          <p14:tracePt t="516598" x="9424988" y="4918075"/>
          <p14:tracePt t="516604" x="9501188" y="4905375"/>
          <p14:tracePt t="516614" x="9537700" y="4892675"/>
          <p14:tracePt t="516619" x="9563100" y="4892675"/>
          <p14:tracePt t="516624" x="9575800" y="4892675"/>
          <p14:tracePt t="516632" x="9588500" y="4892675"/>
          <p14:tracePt t="516979" x="9613900" y="4892675"/>
          <p14:tracePt t="516985" x="9663113" y="4868863"/>
          <p14:tracePt t="516993" x="9763125" y="4830763"/>
          <p14:tracePt t="517000" x="9939338" y="4768850"/>
          <p14:tracePt t="517006" x="10164763" y="4718050"/>
          <p14:tracePt t="517014" x="10401300" y="4667250"/>
          <p14:tracePt t="517021" x="10652125" y="4643438"/>
          <p14:tracePt t="517030" x="10828338" y="4618038"/>
          <p14:tracePt t="517035" x="10977563" y="4592638"/>
          <p14:tracePt t="517047" x="11090275" y="4579938"/>
          <p14:tracePt t="517052" x="11190288" y="4579938"/>
          <p14:tracePt t="517057" x="11290300" y="4579938"/>
          <p14:tracePt t="517066" x="11390313" y="4567238"/>
          <p14:tracePt t="517072" x="11479213" y="4554538"/>
          <p14:tracePt t="517080" x="11566525" y="4554538"/>
          <p14:tracePt t="517086" x="11641138" y="4554538"/>
          <p14:tracePt t="517094" x="11691938" y="4554538"/>
          <p14:tracePt t="517100" x="11753850" y="4543425"/>
          <p14:tracePt t="517107" x="11841163" y="4530725"/>
          <p14:tracePt t="517117" x="11891963" y="4530725"/>
          <p14:tracePt t="517122" x="11953875" y="4530725"/>
          <p14:tracePt t="517130" x="11991975" y="4518025"/>
          <p14:tracePt t="517135" x="12041188" y="4505325"/>
          <p14:tracePt t="517143" x="12079288" y="4492625"/>
          <p14:tracePt t="517151" x="12130088" y="4492625"/>
          <p14:tracePt t="517991" x="11290300" y="3278188"/>
          <p14:tracePt t="517997" x="10564813" y="3228975"/>
          <p14:tracePt t="518004" x="9637713" y="3154363"/>
          <p14:tracePt t="518013" x="9024938" y="3103563"/>
          <p14:tracePt t="518031" x="7059613" y="2952750"/>
          <p14:tracePt t="518039" x="6472238" y="2916238"/>
          <p14:tracePt t="518047" x="6057900" y="2865438"/>
          <p14:tracePt t="518052" x="5745163" y="2852738"/>
          <p14:tracePt t="518059" x="5507038" y="2803525"/>
          <p14:tracePt t="518067" x="5207000" y="2740025"/>
          <p14:tracePt t="518072" x="5057775" y="2690813"/>
          <p14:tracePt t="518080" x="4832350" y="2590800"/>
          <p14:tracePt t="518085" x="4668838" y="2516188"/>
          <p14:tracePt t="518093" x="4468813" y="2414588"/>
          <p14:tracePt t="518099" x="4268788" y="2290763"/>
          <p14:tracePt t="518106" x="4156075" y="2227263"/>
          <p14:tracePt t="518114" x="4092575" y="2178050"/>
          <p14:tracePt t="518120" x="4017963" y="2114550"/>
          <p14:tracePt t="518130" x="4005263" y="2101850"/>
          <p14:tracePt t="518134" x="3992563" y="2065338"/>
          <p14:tracePt t="518141" x="3992563" y="2052638"/>
          <p14:tracePt t="518393" x="3692525" y="1978025"/>
          <p14:tracePt t="518400" x="3141663" y="1727200"/>
          <p14:tracePt t="518407" x="2654300" y="1552575"/>
          <p14:tracePt t="518414" x="2203450" y="1389063"/>
          <p14:tracePt t="518421" x="1865313" y="1289050"/>
          <p14:tracePt t="518432" x="1614488" y="1201738"/>
          <p14:tracePt t="518436" x="1401763" y="1114425"/>
          <p14:tracePt t="518440" x="1150938" y="1014413"/>
          <p14:tracePt t="518448" x="950913" y="912813"/>
          <p14:tracePt t="518454" x="825500" y="825500"/>
          <p14:tracePt t="518462" x="725488" y="776288"/>
          <p14:tracePt t="518468" x="650875" y="750888"/>
          <p14:tracePt t="518473" x="600075" y="725488"/>
          <p14:tracePt t="518482" x="563563" y="725488"/>
          <p14:tracePt t="518487" x="512763" y="700088"/>
          <p14:tracePt t="518497" x="488950" y="688975"/>
          <p14:tracePt t="518500" x="476250" y="688975"/>
          <p14:tracePt t="518508" x="463550" y="688975"/>
          <p14:tracePt t="518515" x="450850" y="676275"/>
          <p14:tracePt t="518521" x="438150" y="663575"/>
          <p14:tracePt t="518531" x="412750" y="663575"/>
          <p14:tracePt t="518536" x="400050" y="625475"/>
          <p14:tracePt t="518542" x="376238" y="600075"/>
          <p14:tracePt t="518550" x="350838" y="588963"/>
          <p14:tracePt t="518555" x="338138" y="550863"/>
          <p14:tracePt t="518563" x="325438" y="525463"/>
          <p14:tracePt t="518569" x="312738" y="525463"/>
          <p14:tracePt t="518577" x="300038" y="500063"/>
          <p14:tracePt t="518589" x="287338" y="487363"/>
          <p14:tracePt t="518596" x="274638" y="476250"/>
          <p14:tracePt t="518604" x="263525" y="463550"/>
          <p14:tracePt t="518613" x="238125" y="450850"/>
          <p14:tracePt t="518625" x="212725" y="438150"/>
          <p14:tracePt t="518633" x="174625" y="425450"/>
          <p14:tracePt t="518637" x="150813" y="400050"/>
          <p14:tracePt t="518647" x="112713" y="387350"/>
          <p14:tracePt t="518650" x="61913" y="338138"/>
          <p14:tracePt t="518658" x="38100" y="325438"/>
          <p14:tracePt t="518666" x="0" y="263525"/>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F95539E-D964-4C97-8705-639EDF760FB7}"/>
              </a:ext>
            </a:extLst>
          </p:cNvPr>
          <p:cNvSpPr>
            <a:spLocks noGrp="1"/>
          </p:cNvSpPr>
          <p:nvPr>
            <p:ph type="title"/>
          </p:nvPr>
        </p:nvSpPr>
        <p:spPr>
          <a:xfrm>
            <a:off x="677334" y="609600"/>
            <a:ext cx="8596668" cy="651164"/>
          </a:xfrm>
        </p:spPr>
        <p:txBody>
          <a:bodyPr/>
          <a:lstStyle/>
          <a:p>
            <a:r>
              <a:rPr lang="pt-BR" dirty="0"/>
              <a:t>TABELA VERDADE</a:t>
            </a:r>
          </a:p>
        </p:txBody>
      </p:sp>
      <p:pic>
        <p:nvPicPr>
          <p:cNvPr id="4" name="Espaço Reservado para Conteúdo 3">
            <a:extLst>
              <a:ext uri="{FF2B5EF4-FFF2-40B4-BE49-F238E27FC236}">
                <a16:creationId xmlns:a16="http://schemas.microsoft.com/office/drawing/2014/main" id="{4DC02BA2-025D-44B4-A85F-A14742DA7605}"/>
              </a:ext>
            </a:extLst>
          </p:cNvPr>
          <p:cNvPicPr>
            <a:picLocks noGrp="1" noChangeAspect="1"/>
          </p:cNvPicPr>
          <p:nvPr>
            <p:ph idx="1"/>
          </p:nvPr>
        </p:nvPicPr>
        <p:blipFill rotWithShape="1">
          <a:blip r:embed="rId5"/>
          <a:srcRect l="28385" t="56825" r="66076" b="31340"/>
          <a:stretch/>
        </p:blipFill>
        <p:spPr>
          <a:xfrm>
            <a:off x="677334" y="1575853"/>
            <a:ext cx="1692618" cy="2033322"/>
          </a:xfrm>
          <a:prstGeom prst="rect">
            <a:avLst/>
          </a:prstGeom>
        </p:spPr>
      </p:pic>
      <p:pic>
        <p:nvPicPr>
          <p:cNvPr id="5" name="Espaço Reservado para Conteúdo 3">
            <a:extLst>
              <a:ext uri="{FF2B5EF4-FFF2-40B4-BE49-F238E27FC236}">
                <a16:creationId xmlns:a16="http://schemas.microsoft.com/office/drawing/2014/main" id="{F508675E-49E5-46D5-84AC-68E9891665F0}"/>
              </a:ext>
            </a:extLst>
          </p:cNvPr>
          <p:cNvPicPr>
            <a:picLocks noChangeAspect="1"/>
          </p:cNvPicPr>
          <p:nvPr/>
        </p:nvPicPr>
        <p:blipFill rotWithShape="1">
          <a:blip r:embed="rId6"/>
          <a:srcRect l="28117" t="40902" r="56336" b="34284"/>
          <a:stretch/>
        </p:blipFill>
        <p:spPr>
          <a:xfrm>
            <a:off x="2699274" y="1872078"/>
            <a:ext cx="3249637" cy="2916119"/>
          </a:xfrm>
          <a:prstGeom prst="rect">
            <a:avLst/>
          </a:prstGeom>
        </p:spPr>
      </p:pic>
      <p:pic>
        <p:nvPicPr>
          <p:cNvPr id="6" name="Espaço Reservado para Conteúdo 3">
            <a:extLst>
              <a:ext uri="{FF2B5EF4-FFF2-40B4-BE49-F238E27FC236}">
                <a16:creationId xmlns:a16="http://schemas.microsoft.com/office/drawing/2014/main" id="{3EFD99CA-8707-411A-9F8F-469B40C0A7FC}"/>
              </a:ext>
            </a:extLst>
          </p:cNvPr>
          <p:cNvPicPr>
            <a:picLocks noChangeAspect="1"/>
          </p:cNvPicPr>
          <p:nvPr/>
        </p:nvPicPr>
        <p:blipFill rotWithShape="1">
          <a:blip r:embed="rId7"/>
          <a:srcRect l="26012" t="36756" r="54222" b="37511"/>
          <a:stretch/>
        </p:blipFill>
        <p:spPr>
          <a:xfrm>
            <a:off x="5647285" y="3295567"/>
            <a:ext cx="3823043" cy="2798308"/>
          </a:xfrm>
          <a:prstGeom prst="rect">
            <a:avLst/>
          </a:prstGeom>
        </p:spPr>
      </p:pic>
      <p:pic>
        <p:nvPicPr>
          <p:cNvPr id="8" name="Áudio 7">
            <a:hlinkClick r:id="" action="ppaction://media"/>
            <a:extLst>
              <a:ext uri="{FF2B5EF4-FFF2-40B4-BE49-F238E27FC236}">
                <a16:creationId xmlns:a16="http://schemas.microsoft.com/office/drawing/2014/main" id="{2FB6B808-2D29-48CA-B1D8-82708E9EFFA3}"/>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3462297064"/>
      </p:ext>
    </p:extLst>
  </p:cSld>
  <p:clrMapOvr>
    <a:masterClrMapping/>
  </p:clrMapOvr>
  <mc:AlternateContent xmlns:mc="http://schemas.openxmlformats.org/markup-compatibility/2006" xmlns:p14="http://schemas.microsoft.com/office/powerpoint/2010/main">
    <mc:Choice Requires="p14">
      <p:transition spd="slow" p14:dur="2000" advTm="443253"/>
    </mc:Choice>
    <mc:Fallback xmlns="">
      <p:transition spd="slow" advTm="4432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ço Reservado para Conteúdo 3">
            <a:extLst>
              <a:ext uri="{FF2B5EF4-FFF2-40B4-BE49-F238E27FC236}">
                <a16:creationId xmlns:a16="http://schemas.microsoft.com/office/drawing/2014/main" id="{3A60363D-3859-4C78-A754-A0C614410014}"/>
              </a:ext>
            </a:extLst>
          </p:cNvPr>
          <p:cNvPicPr>
            <a:picLocks noGrp="1" noChangeAspect="1"/>
          </p:cNvPicPr>
          <p:nvPr>
            <p:ph idx="1"/>
          </p:nvPr>
        </p:nvPicPr>
        <p:blipFill rotWithShape="1">
          <a:blip r:embed="rId5"/>
          <a:srcRect l="27121" t="38661" r="56085" b="35322"/>
          <a:stretch/>
        </p:blipFill>
        <p:spPr>
          <a:xfrm>
            <a:off x="415637" y="727543"/>
            <a:ext cx="3934690" cy="3427079"/>
          </a:xfrm>
          <a:prstGeom prst="rect">
            <a:avLst/>
          </a:prstGeom>
        </p:spPr>
      </p:pic>
      <p:pic>
        <p:nvPicPr>
          <p:cNvPr id="5" name="Imagem 4">
            <a:extLst>
              <a:ext uri="{FF2B5EF4-FFF2-40B4-BE49-F238E27FC236}">
                <a16:creationId xmlns:a16="http://schemas.microsoft.com/office/drawing/2014/main" id="{A4012CD2-9A00-4CFE-91FA-09BFCBF9875B}"/>
              </a:ext>
            </a:extLst>
          </p:cNvPr>
          <p:cNvPicPr>
            <a:picLocks noChangeAspect="1"/>
          </p:cNvPicPr>
          <p:nvPr/>
        </p:nvPicPr>
        <p:blipFill rotWithShape="1">
          <a:blip r:embed="rId6"/>
          <a:srcRect l="28384" t="58671" r="56731" b="21012"/>
          <a:stretch/>
        </p:blipFill>
        <p:spPr>
          <a:xfrm>
            <a:off x="5440374" y="2687782"/>
            <a:ext cx="3468101" cy="2661565"/>
          </a:xfrm>
          <a:prstGeom prst="rect">
            <a:avLst/>
          </a:prstGeom>
        </p:spPr>
      </p:pic>
      <p:pic>
        <p:nvPicPr>
          <p:cNvPr id="6" name="Áudio 5">
            <a:hlinkClick r:id="" action="ppaction://media"/>
            <a:extLst>
              <a:ext uri="{FF2B5EF4-FFF2-40B4-BE49-F238E27FC236}">
                <a16:creationId xmlns:a16="http://schemas.microsoft.com/office/drawing/2014/main" id="{9BC2D8BE-E288-40E3-9F43-128DF9CF9B4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2694113463"/>
      </p:ext>
    </p:extLst>
  </p:cSld>
  <p:clrMapOvr>
    <a:masterClrMapping/>
  </p:clrMapOvr>
  <mc:AlternateContent xmlns:mc="http://schemas.openxmlformats.org/markup-compatibility/2006" xmlns:p14="http://schemas.microsoft.com/office/powerpoint/2010/main">
    <mc:Choice Requires="p14">
      <p:transition spd="slow" p14:dur="2000" advTm="303841"/>
    </mc:Choice>
    <mc:Fallback xmlns="">
      <p:transition spd="slow" advTm="3038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AF10A9C-EDEC-4426-A2A1-737AFA3EE1EE}"/>
              </a:ext>
            </a:extLst>
          </p:cNvPr>
          <p:cNvSpPr>
            <a:spLocks noGrp="1"/>
          </p:cNvSpPr>
          <p:nvPr>
            <p:ph type="title"/>
          </p:nvPr>
        </p:nvSpPr>
        <p:spPr>
          <a:xfrm>
            <a:off x="677334" y="609600"/>
            <a:ext cx="8596668" cy="720436"/>
          </a:xfrm>
        </p:spPr>
        <p:txBody>
          <a:bodyPr/>
          <a:lstStyle/>
          <a:p>
            <a:r>
              <a:rPr lang="pt-BR" dirty="0"/>
              <a:t>Como construir uma tabela verdade</a:t>
            </a:r>
          </a:p>
        </p:txBody>
      </p:sp>
      <p:sp>
        <p:nvSpPr>
          <p:cNvPr id="4" name="Espaço Reservado para Conteúdo 2">
            <a:extLst>
              <a:ext uri="{FF2B5EF4-FFF2-40B4-BE49-F238E27FC236}">
                <a16:creationId xmlns:a16="http://schemas.microsoft.com/office/drawing/2014/main" id="{E8382CB8-5465-43BF-A3D9-D2352574F312}"/>
              </a:ext>
            </a:extLst>
          </p:cNvPr>
          <p:cNvSpPr>
            <a:spLocks noGrp="1"/>
          </p:cNvSpPr>
          <p:nvPr>
            <p:ph idx="1"/>
          </p:nvPr>
        </p:nvSpPr>
        <p:spPr>
          <a:xfrm>
            <a:off x="508522" y="1463040"/>
            <a:ext cx="9437336" cy="4937760"/>
          </a:xfrm>
        </p:spPr>
        <p:txBody>
          <a:bodyPr>
            <a:normAutofit/>
          </a:bodyPr>
          <a:lstStyle/>
          <a:p>
            <a:r>
              <a:rPr lang="pt-BR" sz="2000" dirty="0"/>
              <a:t>Número de linhas : 2^n , onde n é o número de letras sentenciais</a:t>
            </a:r>
          </a:p>
          <a:p>
            <a:r>
              <a:rPr lang="pt-BR" sz="2000" dirty="0"/>
              <a:t>Para a construção da tabela coloca-se a partir da esquerda as letras sentenciais </a:t>
            </a:r>
            <a:r>
              <a:rPr lang="pt-BR" sz="2000" dirty="0" err="1"/>
              <a:t>pertencentes,e</a:t>
            </a:r>
            <a:r>
              <a:rPr lang="pt-BR" sz="2000" dirty="0"/>
              <a:t> em seguida escreve-se abaixo as linhas necessárias para as possibilidades.</a:t>
            </a:r>
          </a:p>
          <a:p>
            <a:pPr marL="0" indent="0" algn="just">
              <a:buNone/>
            </a:pPr>
            <a:r>
              <a:rPr lang="pt-BR" sz="2000" dirty="0"/>
              <a:t> Para garantir que não haja repetição de possibilidades, adotamos o seguinte procedimento: Abaixo da primeira letra sentencial colocaremos na primeira metade do número de linhas a possibilidade V e na outra metade a possibilidade F. Na próxima coluna, começando novamente por V e colocamos alternadamente e assim, analogamente até o final das colunas das letras sentenciais. </a:t>
            </a:r>
            <a:endParaRPr lang="pt-BR" dirty="0"/>
          </a:p>
        </p:txBody>
      </p:sp>
      <p:pic>
        <p:nvPicPr>
          <p:cNvPr id="5" name="Áudio 4">
            <a:hlinkClick r:id="" action="ppaction://media"/>
            <a:extLst>
              <a:ext uri="{FF2B5EF4-FFF2-40B4-BE49-F238E27FC236}">
                <a16:creationId xmlns:a16="http://schemas.microsoft.com/office/drawing/2014/main" id="{B565295E-3A92-4A05-AFD9-36D323385520}"/>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366500" y="6032500"/>
            <a:ext cx="609600" cy="609600"/>
          </a:xfrm>
          <a:prstGeom prst="rect">
            <a:avLst/>
          </a:prstGeom>
        </p:spPr>
      </p:pic>
    </p:spTree>
    <p:custDataLst>
      <p:tags r:id="rId1"/>
    </p:custDataLst>
    <p:extLst>
      <p:ext uri="{BB962C8B-B14F-4D97-AF65-F5344CB8AC3E}">
        <p14:creationId xmlns:p14="http://schemas.microsoft.com/office/powerpoint/2010/main" val="1970303199"/>
      </p:ext>
    </p:extLst>
  </p:cSld>
  <p:clrMapOvr>
    <a:masterClrMapping/>
  </p:clrMapOvr>
  <mc:AlternateContent xmlns:mc="http://schemas.openxmlformats.org/markup-compatibility/2006" xmlns:p14="http://schemas.microsoft.com/office/powerpoint/2010/main">
    <mc:Choice Requires="p14">
      <p:transition spd="slow" p14:dur="2000" advTm="389449"/>
    </mc:Choice>
    <mc:Fallback xmlns="">
      <p:transition spd="slow" advTm="3894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52.9|75.1|52.9|37.7|14.9|37.1|76.3|72.3"/>
</p:tagLst>
</file>

<file path=ppt/tags/tag2.xml><?xml version="1.0" encoding="utf-8"?>
<p:tagLst xmlns:a="http://schemas.openxmlformats.org/drawingml/2006/main" xmlns:r="http://schemas.openxmlformats.org/officeDocument/2006/relationships" xmlns:p="http://schemas.openxmlformats.org/presentationml/2006/main">
  <p:tag name="TIMING" val="|24.1|145.7|160.2"/>
</p:tagLst>
</file>

<file path=ppt/tags/tag3.xml><?xml version="1.0" encoding="utf-8"?>
<p:tagLst xmlns:a="http://schemas.openxmlformats.org/drawingml/2006/main" xmlns:r="http://schemas.openxmlformats.org/officeDocument/2006/relationships" xmlns:p="http://schemas.openxmlformats.org/presentationml/2006/main">
  <p:tag name="TIMING" val="|7.9|222.9"/>
</p:tagLst>
</file>

<file path=ppt/tags/tag4.xml><?xml version="1.0" encoding="utf-8"?>
<p:tagLst xmlns:a="http://schemas.openxmlformats.org/drawingml/2006/main" xmlns:r="http://schemas.openxmlformats.org/officeDocument/2006/relationships" xmlns:p="http://schemas.openxmlformats.org/presentationml/2006/main">
  <p:tag name="TIMING" val="|238|22.8|20.8"/>
</p:tagLst>
</file>

<file path=ppt/theme/theme1.xml><?xml version="1.0" encoding="utf-8"?>
<a:theme xmlns:a="http://schemas.openxmlformats.org/drawingml/2006/main" name="Facetado">
  <a:themeElements>
    <a:clrScheme name="Facetado">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ado">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ado">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1_Facetado">
  <a:themeElements>
    <a:clrScheme name="Facetado">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ado">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ado">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otalTime>7</TotalTime>
  <Words>423</Words>
  <Application>Microsoft Office PowerPoint</Application>
  <PresentationFormat>Widescreen</PresentationFormat>
  <Paragraphs>18</Paragraphs>
  <Slides>6</Slides>
  <Notes>0</Notes>
  <HiddenSlides>0</HiddenSlides>
  <MMClips>5</MMClips>
  <ScaleCrop>false</ScaleCrop>
  <HeadingPairs>
    <vt:vector size="6" baseType="variant">
      <vt:variant>
        <vt:lpstr>Fontes usadas</vt:lpstr>
      </vt:variant>
      <vt:variant>
        <vt:i4>6</vt:i4>
      </vt:variant>
      <vt:variant>
        <vt:lpstr>Tema</vt:lpstr>
      </vt:variant>
      <vt:variant>
        <vt:i4>2</vt:i4>
      </vt:variant>
      <vt:variant>
        <vt:lpstr>Títulos de slides</vt:lpstr>
      </vt:variant>
      <vt:variant>
        <vt:i4>6</vt:i4>
      </vt:variant>
    </vt:vector>
  </HeadingPairs>
  <TitlesOfParts>
    <vt:vector size="14" baseType="lpstr">
      <vt:lpstr>Arial</vt:lpstr>
      <vt:lpstr>Calibri</vt:lpstr>
      <vt:lpstr>Cambria Math</vt:lpstr>
      <vt:lpstr>Times New Roman</vt:lpstr>
      <vt:lpstr>Trebuchet MS</vt:lpstr>
      <vt:lpstr>Wingdings 3</vt:lpstr>
      <vt:lpstr>Facetado</vt:lpstr>
      <vt:lpstr>1_Facetado</vt:lpstr>
      <vt:lpstr>RESOLUÇÃO SIMULADO PARTE 3</vt:lpstr>
      <vt:lpstr>FORMALIZAÇÃO</vt:lpstr>
      <vt:lpstr>Apresentação do PowerPoint</vt:lpstr>
      <vt:lpstr>TABELA VERDADE</vt:lpstr>
      <vt:lpstr>Apresentação do PowerPoint</vt:lpstr>
      <vt:lpstr>Como construir uma tabela verdade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RESOLUÇÃO SIMULADO PARTE 3</dc:title>
  <dc:creator>Vanessa</dc:creator>
  <cp:lastModifiedBy>Vanessa</cp:lastModifiedBy>
  <cp:revision>1</cp:revision>
  <dcterms:created xsi:type="dcterms:W3CDTF">2021-01-10T00:18:12Z</dcterms:created>
  <dcterms:modified xsi:type="dcterms:W3CDTF">2021-01-10T00:26:01Z</dcterms:modified>
</cp:coreProperties>
</file>

<file path=docProps/thumbnail.jpeg>
</file>